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74" r:id="rId8"/>
    <p:sldId id="261" r:id="rId9"/>
    <p:sldId id="275" r:id="rId10"/>
    <p:sldId id="278" r:id="rId11"/>
    <p:sldId id="277" r:id="rId12"/>
    <p:sldId id="280" r:id="rId13"/>
    <p:sldId id="263" r:id="rId14"/>
    <p:sldId id="264" r:id="rId15"/>
    <p:sldId id="265" r:id="rId16"/>
    <p:sldId id="279" r:id="rId17"/>
    <p:sldId id="266" r:id="rId18"/>
    <p:sldId id="268" r:id="rId19"/>
    <p:sldId id="267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3B60E-2B26-431C-BB8F-BC6237166096}" v="214" dt="2022-10-04T14:46:45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kGyu" userId="5e88030332c6c7ea" providerId="LiveId" clId="{F883B60E-2B26-431C-BB8F-BC6237166096}"/>
    <pc:docChg chg="undo custSel addSld modSld">
      <pc:chgData name="SeokGyu" userId="5e88030332c6c7ea" providerId="LiveId" clId="{F883B60E-2B26-431C-BB8F-BC6237166096}" dt="2022-10-04T14:46:59.453" v="2692" actId="14100"/>
      <pc:docMkLst>
        <pc:docMk/>
      </pc:docMkLst>
      <pc:sldChg chg="modNotesTx">
        <pc:chgData name="SeokGyu" userId="5e88030332c6c7ea" providerId="LiveId" clId="{F883B60E-2B26-431C-BB8F-BC6237166096}" dt="2022-10-04T12:42:23.786" v="1799" actId="20577"/>
        <pc:sldMkLst>
          <pc:docMk/>
          <pc:sldMk cId="0" sldId="256"/>
        </pc:sldMkLst>
      </pc:sldChg>
      <pc:sldChg chg="modNotesTx">
        <pc:chgData name="SeokGyu" userId="5e88030332c6c7ea" providerId="LiveId" clId="{F883B60E-2B26-431C-BB8F-BC6237166096}" dt="2022-10-04T12:42:19.625" v="1794" actId="20577"/>
        <pc:sldMkLst>
          <pc:docMk/>
          <pc:sldMk cId="0" sldId="257"/>
        </pc:sldMkLst>
      </pc:sldChg>
      <pc:sldChg chg="addSp delSp modSp mod modNotesTx">
        <pc:chgData name="SeokGyu" userId="5e88030332c6c7ea" providerId="LiveId" clId="{F883B60E-2B26-431C-BB8F-BC6237166096}" dt="2022-10-04T12:42:14.761" v="1788" actId="20577"/>
        <pc:sldMkLst>
          <pc:docMk/>
          <pc:sldMk cId="0" sldId="258"/>
        </pc:sldMkLst>
        <pc:spChg chg="del">
          <ac:chgData name="SeokGyu" userId="5e88030332c6c7ea" providerId="LiveId" clId="{F883B60E-2B26-431C-BB8F-BC6237166096}" dt="2022-10-04T11:56:48.134" v="0" actId="478"/>
          <ac:spMkLst>
            <pc:docMk/>
            <pc:sldMk cId="0" sldId="258"/>
            <ac:spMk id="2" creationId="{F8502A1E-FBD7-F7F7-6268-2ACE1930432C}"/>
          </ac:spMkLst>
        </pc:spChg>
        <pc:spChg chg="add mod">
          <ac:chgData name="SeokGyu" userId="5e88030332c6c7ea" providerId="LiveId" clId="{F883B60E-2B26-431C-BB8F-BC6237166096}" dt="2022-10-04T11:56:53.116" v="2" actId="1076"/>
          <ac:spMkLst>
            <pc:docMk/>
            <pc:sldMk cId="0" sldId="258"/>
            <ac:spMk id="3" creationId="{0AD77324-DFC6-9BCF-22E8-CC7BD0677344}"/>
          </ac:spMkLst>
        </pc:spChg>
        <pc:spChg chg="add del mod">
          <ac:chgData name="SeokGyu" userId="5e88030332c6c7ea" providerId="LiveId" clId="{F883B60E-2B26-431C-BB8F-BC6237166096}" dt="2022-10-04T11:59:05.573" v="149" actId="478"/>
          <ac:spMkLst>
            <pc:docMk/>
            <pc:sldMk cId="0" sldId="258"/>
            <ac:spMk id="4" creationId="{1B14B566-4663-9588-1889-DDD5076AC757}"/>
          </ac:spMkLst>
        </pc:spChg>
        <pc:spChg chg="add del mod">
          <ac:chgData name="SeokGyu" userId="5e88030332c6c7ea" providerId="LiveId" clId="{F883B60E-2B26-431C-BB8F-BC6237166096}" dt="2022-10-04T12:01:02.739" v="169" actId="478"/>
          <ac:spMkLst>
            <pc:docMk/>
            <pc:sldMk cId="0" sldId="258"/>
            <ac:spMk id="5" creationId="{542FC547-B537-4FD8-1BB0-3069D2CFA7CD}"/>
          </ac:spMkLst>
        </pc:spChg>
        <pc:spChg chg="add del mod">
          <ac:chgData name="SeokGyu" userId="5e88030332c6c7ea" providerId="LiveId" clId="{F883B60E-2B26-431C-BB8F-BC6237166096}" dt="2022-10-04T11:59:49.522" v="167" actId="20577"/>
          <ac:spMkLst>
            <pc:docMk/>
            <pc:sldMk cId="0" sldId="258"/>
            <ac:spMk id="98" creationId="{00000000-0000-0000-0000-000000000000}"/>
          </ac:spMkLst>
        </pc:spChg>
        <pc:picChg chg="add mod">
          <ac:chgData name="SeokGyu" userId="5e88030332c6c7ea" providerId="LiveId" clId="{F883B60E-2B26-431C-BB8F-BC6237166096}" dt="2022-10-04T12:01:08.978" v="171" actId="1076"/>
          <ac:picMkLst>
            <pc:docMk/>
            <pc:sldMk cId="0" sldId="258"/>
            <ac:picMk id="6" creationId="{CCD75C53-FE2A-F2E3-59AC-27E56D8FBE55}"/>
          </ac:picMkLst>
        </pc:picChg>
      </pc:sldChg>
      <pc:sldChg chg="addSp modSp mod modNotesTx">
        <pc:chgData name="SeokGyu" userId="5e88030332c6c7ea" providerId="LiveId" clId="{F883B60E-2B26-431C-BB8F-BC6237166096}" dt="2022-10-04T12:43:01.542" v="1883" actId="20577"/>
        <pc:sldMkLst>
          <pc:docMk/>
          <pc:sldMk cId="0" sldId="259"/>
        </pc:sldMkLst>
        <pc:spChg chg="add mod">
          <ac:chgData name="SeokGyu" userId="5e88030332c6c7ea" providerId="LiveId" clId="{F883B60E-2B26-431C-BB8F-BC6237166096}" dt="2022-10-04T12:09:35.583" v="359" actId="1076"/>
          <ac:spMkLst>
            <pc:docMk/>
            <pc:sldMk cId="0" sldId="259"/>
            <ac:spMk id="4" creationId="{96BCD07F-2928-533D-C46E-BCEF13F64D9E}"/>
          </ac:spMkLst>
        </pc:spChg>
        <pc:spChg chg="add mod">
          <ac:chgData name="SeokGyu" userId="5e88030332c6c7ea" providerId="LiveId" clId="{F883B60E-2B26-431C-BB8F-BC6237166096}" dt="2022-10-04T12:09:39.150" v="360" actId="1076"/>
          <ac:spMkLst>
            <pc:docMk/>
            <pc:sldMk cId="0" sldId="259"/>
            <ac:spMk id="5" creationId="{0E90F8D5-54A9-C2B9-65BA-9B24FDC120EC}"/>
          </ac:spMkLst>
        </pc:spChg>
        <pc:spChg chg="add mod">
          <ac:chgData name="SeokGyu" userId="5e88030332c6c7ea" providerId="LiveId" clId="{F883B60E-2B26-431C-BB8F-BC6237166096}" dt="2022-10-04T12:13:41.943" v="813" actId="1076"/>
          <ac:spMkLst>
            <pc:docMk/>
            <pc:sldMk cId="0" sldId="259"/>
            <ac:spMk id="6" creationId="{1F08DDD5-5891-860F-A246-9310D9E32E19}"/>
          </ac:spMkLst>
        </pc:spChg>
        <pc:spChg chg="add mod">
          <ac:chgData name="SeokGyu" userId="5e88030332c6c7ea" providerId="LiveId" clId="{F883B60E-2B26-431C-BB8F-BC6237166096}" dt="2022-10-04T12:21:27.731" v="930"/>
          <ac:spMkLst>
            <pc:docMk/>
            <pc:sldMk cId="0" sldId="259"/>
            <ac:spMk id="7" creationId="{9920A695-C624-22BE-BCD6-3F01C71D83FF}"/>
          </ac:spMkLst>
        </pc:spChg>
        <pc:picChg chg="add mod ord">
          <ac:chgData name="SeokGyu" userId="5e88030332c6c7ea" providerId="LiveId" clId="{F883B60E-2B26-431C-BB8F-BC6237166096}" dt="2022-10-04T12:09:41.493" v="361" actId="1076"/>
          <ac:picMkLst>
            <pc:docMk/>
            <pc:sldMk cId="0" sldId="259"/>
            <ac:picMk id="3" creationId="{9F9F68B5-3DAD-1E47-FF10-9EFF35090198}"/>
          </ac:picMkLst>
        </pc:picChg>
      </pc:sldChg>
      <pc:sldChg chg="addSp delSp modSp mod modNotes modNotesTx">
        <pc:chgData name="SeokGyu" userId="5e88030332c6c7ea" providerId="LiveId" clId="{F883B60E-2B26-431C-BB8F-BC6237166096}" dt="2022-10-04T12:44:17.965" v="2021" actId="1076"/>
        <pc:sldMkLst>
          <pc:docMk/>
          <pc:sldMk cId="0" sldId="260"/>
        </pc:sldMkLst>
        <pc:spChg chg="add del mod">
          <ac:chgData name="SeokGyu" userId="5e88030332c6c7ea" providerId="LiveId" clId="{F883B60E-2B26-431C-BB8F-BC6237166096}" dt="2022-10-04T12:16:57.645" v="891" actId="767"/>
          <ac:spMkLst>
            <pc:docMk/>
            <pc:sldMk cId="0" sldId="260"/>
            <ac:spMk id="2" creationId="{F3DA0924-8CF8-E2BB-56D0-357200D153D4}"/>
          </ac:spMkLst>
        </pc:spChg>
        <pc:spChg chg="add mod">
          <ac:chgData name="SeokGyu" userId="5e88030332c6c7ea" providerId="LiveId" clId="{F883B60E-2B26-431C-BB8F-BC6237166096}" dt="2022-10-04T12:32:41.769" v="1423" actId="1076"/>
          <ac:spMkLst>
            <pc:docMk/>
            <pc:sldMk cId="0" sldId="260"/>
            <ac:spMk id="3" creationId="{051E0D11-AFAC-2AA1-7EDC-3E60EF6F3178}"/>
          </ac:spMkLst>
        </pc:spChg>
        <pc:spChg chg="add mod">
          <ac:chgData name="SeokGyu" userId="5e88030332c6c7ea" providerId="LiveId" clId="{F883B60E-2B26-431C-BB8F-BC6237166096}" dt="2022-10-04T12:40:26.673" v="1659" actId="1076"/>
          <ac:spMkLst>
            <pc:docMk/>
            <pc:sldMk cId="0" sldId="260"/>
            <ac:spMk id="6" creationId="{D6071F4A-A885-A61F-50C5-219A0AA91EBE}"/>
          </ac:spMkLst>
        </pc:spChg>
        <pc:spChg chg="add mod">
          <ac:chgData name="SeokGyu" userId="5e88030332c6c7ea" providerId="LiveId" clId="{F883B60E-2B26-431C-BB8F-BC6237166096}" dt="2022-10-04T12:40:46.167" v="1662" actId="1076"/>
          <ac:spMkLst>
            <pc:docMk/>
            <pc:sldMk cId="0" sldId="260"/>
            <ac:spMk id="7" creationId="{BF6AD08A-DB13-0CEF-8B01-82A1E8A09913}"/>
          </ac:spMkLst>
        </pc:spChg>
        <pc:spChg chg="add mod">
          <ac:chgData name="SeokGyu" userId="5e88030332c6c7ea" providerId="LiveId" clId="{F883B60E-2B26-431C-BB8F-BC6237166096}" dt="2022-10-04T12:44:17.965" v="2021" actId="1076"/>
          <ac:spMkLst>
            <pc:docMk/>
            <pc:sldMk cId="0" sldId="260"/>
            <ac:spMk id="8" creationId="{1CE97694-741B-81BD-A9F0-3F5F68C82502}"/>
          </ac:spMkLst>
        </pc:spChg>
        <pc:picChg chg="add mod">
          <ac:chgData name="SeokGyu" userId="5e88030332c6c7ea" providerId="LiveId" clId="{F883B60E-2B26-431C-BB8F-BC6237166096}" dt="2022-10-04T12:17:27.756" v="899" actId="14100"/>
          <ac:picMkLst>
            <pc:docMk/>
            <pc:sldMk cId="0" sldId="260"/>
            <ac:picMk id="4" creationId="{28113FF1-DFE8-495A-861C-9E7F33DABA5E}"/>
          </ac:picMkLst>
        </pc:picChg>
        <pc:picChg chg="add del mod">
          <ac:chgData name="SeokGyu" userId="5e88030332c6c7ea" providerId="LiveId" clId="{F883B60E-2B26-431C-BB8F-BC6237166096}" dt="2022-10-04T12:32:27.120" v="1418" actId="478"/>
          <ac:picMkLst>
            <pc:docMk/>
            <pc:sldMk cId="0" sldId="260"/>
            <ac:picMk id="5" creationId="{FDC9D96A-44A2-2D92-3FF4-99807DE3FD4E}"/>
          </ac:picMkLst>
        </pc:picChg>
      </pc:sldChg>
      <pc:sldChg chg="addSp modSp mod modNotes">
        <pc:chgData name="SeokGyu" userId="5e88030332c6c7ea" providerId="LiveId" clId="{F883B60E-2B26-431C-BB8F-BC6237166096}" dt="2022-10-04T12:37:41.641" v="1551" actId="20577"/>
        <pc:sldMkLst>
          <pc:docMk/>
          <pc:sldMk cId="0" sldId="261"/>
        </pc:sldMkLst>
        <pc:spChg chg="add mod">
          <ac:chgData name="SeokGyu" userId="5e88030332c6c7ea" providerId="LiveId" clId="{F883B60E-2B26-431C-BB8F-BC6237166096}" dt="2022-10-04T12:37:41.641" v="1551" actId="20577"/>
          <ac:spMkLst>
            <pc:docMk/>
            <pc:sldMk cId="0" sldId="261"/>
            <ac:spMk id="2" creationId="{3BD7F359-03AC-6C5F-B5D8-3850E07EFC72}"/>
          </ac:spMkLst>
        </pc:spChg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2"/>
        </pc:sldMkLst>
      </pc:sldChg>
      <pc:sldChg chg="addSp modSp mod modNotes">
        <pc:chgData name="SeokGyu" userId="5e88030332c6c7ea" providerId="LiveId" clId="{F883B60E-2B26-431C-BB8F-BC6237166096}" dt="2022-10-04T12:39:46.729" v="1658" actId="20577"/>
        <pc:sldMkLst>
          <pc:docMk/>
          <pc:sldMk cId="0" sldId="263"/>
        </pc:sldMkLst>
        <pc:spChg chg="add mod">
          <ac:chgData name="SeokGyu" userId="5e88030332c6c7ea" providerId="LiveId" clId="{F883B60E-2B26-431C-BB8F-BC6237166096}" dt="2022-10-04T12:39:46.729" v="1658" actId="20577"/>
          <ac:spMkLst>
            <pc:docMk/>
            <pc:sldMk cId="0" sldId="263"/>
            <ac:spMk id="2" creationId="{6DC5A809-5639-5296-0808-3C31B69BB545}"/>
          </ac:spMkLst>
        </pc:spChg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4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5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6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7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8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69"/>
        </pc:sldMkLst>
      </pc:sldChg>
      <pc:sldChg chg="modNotes">
        <pc:chgData name="SeokGyu" userId="5e88030332c6c7ea" providerId="LiveId" clId="{F883B60E-2B26-431C-BB8F-BC6237166096}" dt="2022-10-04T12:18:21.202" v="906"/>
        <pc:sldMkLst>
          <pc:docMk/>
          <pc:sldMk cId="0" sldId="270"/>
        </pc:sldMkLst>
      </pc:sldChg>
      <pc:sldChg chg="modSp mod">
        <pc:chgData name="SeokGyu" userId="5e88030332c6c7ea" providerId="LiveId" clId="{F883B60E-2B26-431C-BB8F-BC6237166096}" dt="2022-10-04T14:46:59.453" v="2692" actId="14100"/>
        <pc:sldMkLst>
          <pc:docMk/>
          <pc:sldMk cId="0" sldId="272"/>
        </pc:sldMkLst>
        <pc:spChg chg="mod">
          <ac:chgData name="SeokGyu" userId="5e88030332c6c7ea" providerId="LiveId" clId="{F883B60E-2B26-431C-BB8F-BC6237166096}" dt="2022-10-04T14:46:59.453" v="2692" actId="14100"/>
          <ac:spMkLst>
            <pc:docMk/>
            <pc:sldMk cId="0" sldId="272"/>
            <ac:spMk id="142" creationId="{00000000-0000-0000-0000-000000000000}"/>
          </ac:spMkLst>
        </pc:spChg>
      </pc:sldChg>
      <pc:sldChg chg="addSp delSp modSp add mod modNotesTx">
        <pc:chgData name="SeokGyu" userId="5e88030332c6c7ea" providerId="LiveId" clId="{F883B60E-2B26-431C-BB8F-BC6237166096}" dt="2022-10-04T12:51:43.115" v="2663" actId="14100"/>
        <pc:sldMkLst>
          <pc:docMk/>
          <pc:sldMk cId="3099118592" sldId="274"/>
        </pc:sldMkLst>
        <pc:spChg chg="del mod">
          <ac:chgData name="SeokGyu" userId="5e88030332c6c7ea" providerId="LiveId" clId="{F883B60E-2B26-431C-BB8F-BC6237166096}" dt="2022-10-04T12:18:27.016" v="908" actId="478"/>
          <ac:spMkLst>
            <pc:docMk/>
            <pc:sldMk cId="3099118592" sldId="274"/>
            <ac:spMk id="3" creationId="{051E0D11-AFAC-2AA1-7EDC-3E60EF6F3178}"/>
          </ac:spMkLst>
        </pc:spChg>
        <pc:spChg chg="add mod">
          <ac:chgData name="SeokGyu" userId="5e88030332c6c7ea" providerId="LiveId" clId="{F883B60E-2B26-431C-BB8F-BC6237166096}" dt="2022-10-04T12:34:13.317" v="1430" actId="164"/>
          <ac:spMkLst>
            <pc:docMk/>
            <pc:sldMk cId="3099118592" sldId="274"/>
            <ac:spMk id="6" creationId="{E20EF52B-03FB-86A9-FFC1-08EB2408542F}"/>
          </ac:spMkLst>
        </pc:spChg>
        <pc:spChg chg="add mod">
          <ac:chgData name="SeokGyu" userId="5e88030332c6c7ea" providerId="LiveId" clId="{F883B60E-2B26-431C-BB8F-BC6237166096}" dt="2022-10-04T12:34:13.317" v="1430" actId="164"/>
          <ac:spMkLst>
            <pc:docMk/>
            <pc:sldMk cId="3099118592" sldId="274"/>
            <ac:spMk id="7" creationId="{A7C26CF1-BF5B-0067-A42C-AA63A4A20E16}"/>
          </ac:spMkLst>
        </pc:spChg>
        <pc:spChg chg="add mod">
          <ac:chgData name="SeokGyu" userId="5e88030332c6c7ea" providerId="LiveId" clId="{F883B60E-2B26-431C-BB8F-BC6237166096}" dt="2022-10-04T12:36:25.063" v="1454" actId="14100"/>
          <ac:spMkLst>
            <pc:docMk/>
            <pc:sldMk cId="3099118592" sldId="274"/>
            <ac:spMk id="9" creationId="{4807CBBA-EA8E-5098-83AA-D1A47961DEEA}"/>
          </ac:spMkLst>
        </pc:spChg>
        <pc:spChg chg="add mod ord">
          <ac:chgData name="SeokGyu" userId="5e88030332c6c7ea" providerId="LiveId" clId="{F883B60E-2B26-431C-BB8F-BC6237166096}" dt="2022-10-04T12:36:36.495" v="1456" actId="1076"/>
          <ac:spMkLst>
            <pc:docMk/>
            <pc:sldMk cId="3099118592" sldId="274"/>
            <ac:spMk id="10" creationId="{BFE3F391-543F-19E8-274A-CF9B2867A19D}"/>
          </ac:spMkLst>
        </pc:spChg>
        <pc:spChg chg="add mod">
          <ac:chgData name="SeokGyu" userId="5e88030332c6c7ea" providerId="LiveId" clId="{F883B60E-2B26-431C-BB8F-BC6237166096}" dt="2022-10-04T12:46:19.889" v="2086" actId="1076"/>
          <ac:spMkLst>
            <pc:docMk/>
            <pc:sldMk cId="3099118592" sldId="274"/>
            <ac:spMk id="11" creationId="{48411740-514A-E974-D01A-B4434E4B1047}"/>
          </ac:spMkLst>
        </pc:spChg>
        <pc:spChg chg="add mod">
          <ac:chgData name="SeokGyu" userId="5e88030332c6c7ea" providerId="LiveId" clId="{F883B60E-2B26-431C-BB8F-BC6237166096}" dt="2022-10-04T12:46:27.327" v="2088" actId="1076"/>
          <ac:spMkLst>
            <pc:docMk/>
            <pc:sldMk cId="3099118592" sldId="274"/>
            <ac:spMk id="15" creationId="{49109DA7-3FA2-7A6B-EA03-4D5DFD89C8CC}"/>
          </ac:spMkLst>
        </pc:spChg>
        <pc:spChg chg="add mod">
          <ac:chgData name="SeokGyu" userId="5e88030332c6c7ea" providerId="LiveId" clId="{F883B60E-2B26-431C-BB8F-BC6237166096}" dt="2022-10-04T12:51:43.115" v="2663" actId="14100"/>
          <ac:spMkLst>
            <pc:docMk/>
            <pc:sldMk cId="3099118592" sldId="274"/>
            <ac:spMk id="16" creationId="{FAC681A4-C1FD-9095-33F0-FF625E927EE5}"/>
          </ac:spMkLst>
        </pc:spChg>
        <pc:spChg chg="add mod">
          <ac:chgData name="SeokGyu" userId="5e88030332c6c7ea" providerId="LiveId" clId="{F883B60E-2B26-431C-BB8F-BC6237166096}" dt="2022-10-04T12:49:43.807" v="2366" actId="1076"/>
          <ac:spMkLst>
            <pc:docMk/>
            <pc:sldMk cId="3099118592" sldId="274"/>
            <ac:spMk id="18" creationId="{EA6E4322-322E-3CA8-AF03-6F226CEBB711}"/>
          </ac:spMkLst>
        </pc:spChg>
        <pc:grpChg chg="add mod ord">
          <ac:chgData name="SeokGyu" userId="5e88030332c6c7ea" providerId="LiveId" clId="{F883B60E-2B26-431C-BB8F-BC6237166096}" dt="2022-10-04T12:45:35.019" v="2080" actId="164"/>
          <ac:grpSpMkLst>
            <pc:docMk/>
            <pc:sldMk cId="3099118592" sldId="274"/>
            <ac:grpSpMk id="12" creationId="{5DFCC46A-B821-D008-B8BB-8271174791D9}"/>
          </ac:grpSpMkLst>
        </pc:grpChg>
        <pc:grpChg chg="add mod">
          <ac:chgData name="SeokGyu" userId="5e88030332c6c7ea" providerId="LiveId" clId="{F883B60E-2B26-431C-BB8F-BC6237166096}" dt="2022-10-04T12:45:55.013" v="2082" actId="1076"/>
          <ac:grpSpMkLst>
            <pc:docMk/>
            <pc:sldMk cId="3099118592" sldId="274"/>
            <ac:grpSpMk id="14" creationId="{D8C03F21-D337-CAB9-5D51-CDC02A045F7B}"/>
          </ac:grpSpMkLst>
        </pc:grpChg>
        <pc:picChg chg="add mod">
          <ac:chgData name="SeokGyu" userId="5e88030332c6c7ea" providerId="LiveId" clId="{F883B60E-2B26-431C-BB8F-BC6237166096}" dt="2022-10-04T12:36:01.189" v="1451" actId="1076"/>
          <ac:picMkLst>
            <pc:docMk/>
            <pc:sldMk cId="3099118592" sldId="274"/>
            <ac:picMk id="2" creationId="{59F94674-C9D7-90FF-E653-73C37FE7304D}"/>
          </ac:picMkLst>
        </pc:picChg>
        <pc:picChg chg="del mod">
          <ac:chgData name="SeokGyu" userId="5e88030332c6c7ea" providerId="LiveId" clId="{F883B60E-2B26-431C-BB8F-BC6237166096}" dt="2022-10-04T12:18:27.016" v="908" actId="478"/>
          <ac:picMkLst>
            <pc:docMk/>
            <pc:sldMk cId="3099118592" sldId="274"/>
            <ac:picMk id="4" creationId="{28113FF1-DFE8-495A-861C-9E7F33DABA5E}"/>
          </ac:picMkLst>
        </pc:picChg>
        <pc:picChg chg="del mod">
          <ac:chgData name="SeokGyu" userId="5e88030332c6c7ea" providerId="LiveId" clId="{F883B60E-2B26-431C-BB8F-BC6237166096}" dt="2022-10-04T12:18:27.016" v="908" actId="478"/>
          <ac:picMkLst>
            <pc:docMk/>
            <pc:sldMk cId="3099118592" sldId="274"/>
            <ac:picMk id="5" creationId="{FDC9D96A-44A2-2D92-3FF4-99807DE3FD4E}"/>
          </ac:picMkLst>
        </pc:picChg>
        <pc:picChg chg="add mod">
          <ac:chgData name="SeokGyu" userId="5e88030332c6c7ea" providerId="LiveId" clId="{F883B60E-2B26-431C-BB8F-BC6237166096}" dt="2022-10-04T12:45:21.826" v="2077" actId="1076"/>
          <ac:picMkLst>
            <pc:docMk/>
            <pc:sldMk cId="3099118592" sldId="274"/>
            <ac:picMk id="8" creationId="{786721C1-DAE4-0DEE-68C7-CB04236D5885}"/>
          </ac:picMkLst>
        </pc:picChg>
        <pc:picChg chg="add mod">
          <ac:chgData name="SeokGyu" userId="5e88030332c6c7ea" providerId="LiveId" clId="{F883B60E-2B26-431C-BB8F-BC6237166096}" dt="2022-10-04T12:45:35.019" v="2080" actId="164"/>
          <ac:picMkLst>
            <pc:docMk/>
            <pc:sldMk cId="3099118592" sldId="274"/>
            <ac:picMk id="13" creationId="{89801081-4B62-8614-B6FE-EF2DC9B08FC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46020;&#44221;\Downloads\&#52852;&#51060;&#53944;&#47196;&#45769;&#49828;_MS9709_&#53945;&#49457;&#52964;&#486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46020;&#44221;\Downloads\&#52852;&#51060;&#53944;&#47196;&#45769;&#49828;_MS9709_&#53945;&#49457;&#52964;&#486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정석규 님의 족저압 측정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Left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Sheet1!$B$2:$B$36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Sheet1!$C$2:$C$36</c:f>
              <c:numCache>
                <c:formatCode>General</c:formatCode>
                <c:ptCount val="35"/>
                <c:pt idx="0">
                  <c:v>835</c:v>
                </c:pt>
                <c:pt idx="1">
                  <c:v>836</c:v>
                </c:pt>
                <c:pt idx="2">
                  <c:v>835</c:v>
                </c:pt>
                <c:pt idx="3">
                  <c:v>839</c:v>
                </c:pt>
                <c:pt idx="4">
                  <c:v>836</c:v>
                </c:pt>
                <c:pt idx="5">
                  <c:v>839</c:v>
                </c:pt>
                <c:pt idx="6">
                  <c:v>838</c:v>
                </c:pt>
                <c:pt idx="7">
                  <c:v>840</c:v>
                </c:pt>
                <c:pt idx="8">
                  <c:v>838</c:v>
                </c:pt>
                <c:pt idx="9">
                  <c:v>841</c:v>
                </c:pt>
                <c:pt idx="10">
                  <c:v>845</c:v>
                </c:pt>
                <c:pt idx="11">
                  <c:v>845</c:v>
                </c:pt>
                <c:pt idx="12">
                  <c:v>849</c:v>
                </c:pt>
                <c:pt idx="13">
                  <c:v>849</c:v>
                </c:pt>
                <c:pt idx="14">
                  <c:v>850</c:v>
                </c:pt>
                <c:pt idx="15">
                  <c:v>850</c:v>
                </c:pt>
                <c:pt idx="16">
                  <c:v>851</c:v>
                </c:pt>
                <c:pt idx="17">
                  <c:v>855</c:v>
                </c:pt>
                <c:pt idx="18">
                  <c:v>854</c:v>
                </c:pt>
                <c:pt idx="19">
                  <c:v>855</c:v>
                </c:pt>
                <c:pt idx="20">
                  <c:v>856</c:v>
                </c:pt>
                <c:pt idx="21">
                  <c:v>857</c:v>
                </c:pt>
                <c:pt idx="22">
                  <c:v>855</c:v>
                </c:pt>
                <c:pt idx="23">
                  <c:v>859</c:v>
                </c:pt>
                <c:pt idx="24">
                  <c:v>860</c:v>
                </c:pt>
                <c:pt idx="25">
                  <c:v>861</c:v>
                </c:pt>
                <c:pt idx="26">
                  <c:v>860</c:v>
                </c:pt>
                <c:pt idx="27">
                  <c:v>859</c:v>
                </c:pt>
                <c:pt idx="28">
                  <c:v>865</c:v>
                </c:pt>
                <c:pt idx="29">
                  <c:v>868</c:v>
                </c:pt>
                <c:pt idx="30">
                  <c:v>867</c:v>
                </c:pt>
                <c:pt idx="31">
                  <c:v>870</c:v>
                </c:pt>
                <c:pt idx="32">
                  <c:v>871</c:v>
                </c:pt>
                <c:pt idx="33">
                  <c:v>868</c:v>
                </c:pt>
                <c:pt idx="34">
                  <c:v>880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2-45E0-9093-484CE5EA67AE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Right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Sheet1!$B$2:$B$36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Sheet1!$D$2:$D$36</c:f>
              <c:numCache>
                <c:formatCode>General</c:formatCode>
                <c:ptCount val="35"/>
                <c:pt idx="0">
                  <c:v>937</c:v>
                </c:pt>
                <c:pt idx="1">
                  <c:v>935</c:v>
                </c:pt>
                <c:pt idx="2">
                  <c:v>936</c:v>
                </c:pt>
                <c:pt idx="3">
                  <c:v>937</c:v>
                </c:pt>
                <c:pt idx="4">
                  <c:v>934</c:v>
                </c:pt>
                <c:pt idx="5">
                  <c:v>928</c:v>
                </c:pt>
                <c:pt idx="6">
                  <c:v>945</c:v>
                </c:pt>
                <c:pt idx="7">
                  <c:v>937</c:v>
                </c:pt>
                <c:pt idx="8">
                  <c:v>947</c:v>
                </c:pt>
                <c:pt idx="9">
                  <c:v>942</c:v>
                </c:pt>
                <c:pt idx="10">
                  <c:v>943</c:v>
                </c:pt>
                <c:pt idx="11">
                  <c:v>941</c:v>
                </c:pt>
                <c:pt idx="12">
                  <c:v>942</c:v>
                </c:pt>
                <c:pt idx="13">
                  <c:v>940</c:v>
                </c:pt>
                <c:pt idx="14">
                  <c:v>939</c:v>
                </c:pt>
                <c:pt idx="15">
                  <c:v>937</c:v>
                </c:pt>
                <c:pt idx="16">
                  <c:v>936</c:v>
                </c:pt>
                <c:pt idx="17">
                  <c:v>938</c:v>
                </c:pt>
                <c:pt idx="18">
                  <c:v>935</c:v>
                </c:pt>
                <c:pt idx="19">
                  <c:v>934</c:v>
                </c:pt>
                <c:pt idx="20">
                  <c:v>936</c:v>
                </c:pt>
                <c:pt idx="21">
                  <c:v>933</c:v>
                </c:pt>
                <c:pt idx="22">
                  <c:v>935</c:v>
                </c:pt>
                <c:pt idx="23">
                  <c:v>932</c:v>
                </c:pt>
                <c:pt idx="24">
                  <c:v>927</c:v>
                </c:pt>
                <c:pt idx="25">
                  <c:v>925</c:v>
                </c:pt>
                <c:pt idx="26">
                  <c:v>924</c:v>
                </c:pt>
                <c:pt idx="27">
                  <c:v>923</c:v>
                </c:pt>
                <c:pt idx="28">
                  <c:v>922</c:v>
                </c:pt>
                <c:pt idx="29">
                  <c:v>919</c:v>
                </c:pt>
                <c:pt idx="30">
                  <c:v>918</c:v>
                </c:pt>
                <c:pt idx="31">
                  <c:v>920</c:v>
                </c:pt>
                <c:pt idx="32">
                  <c:v>915</c:v>
                </c:pt>
                <c:pt idx="33">
                  <c:v>916</c:v>
                </c:pt>
                <c:pt idx="34">
                  <c:v>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62-45E0-9093-484CE5EA67AE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Diff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Sheet1!$B$2:$B$36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Sheet1!$E$2:$E$36</c:f>
              <c:numCache>
                <c:formatCode>General</c:formatCode>
                <c:ptCount val="35"/>
                <c:pt idx="0">
                  <c:v>102</c:v>
                </c:pt>
                <c:pt idx="1">
                  <c:v>99</c:v>
                </c:pt>
                <c:pt idx="2">
                  <c:v>101</c:v>
                </c:pt>
                <c:pt idx="3">
                  <c:v>98</c:v>
                </c:pt>
                <c:pt idx="4">
                  <c:v>98</c:v>
                </c:pt>
                <c:pt idx="5">
                  <c:v>89</c:v>
                </c:pt>
                <c:pt idx="6">
                  <c:v>107</c:v>
                </c:pt>
                <c:pt idx="7">
                  <c:v>97</c:v>
                </c:pt>
                <c:pt idx="8">
                  <c:v>109</c:v>
                </c:pt>
                <c:pt idx="9">
                  <c:v>101</c:v>
                </c:pt>
                <c:pt idx="10">
                  <c:v>98</c:v>
                </c:pt>
                <c:pt idx="11">
                  <c:v>96</c:v>
                </c:pt>
                <c:pt idx="12">
                  <c:v>93</c:v>
                </c:pt>
                <c:pt idx="13">
                  <c:v>91</c:v>
                </c:pt>
                <c:pt idx="14">
                  <c:v>89</c:v>
                </c:pt>
                <c:pt idx="15">
                  <c:v>87</c:v>
                </c:pt>
                <c:pt idx="16">
                  <c:v>85</c:v>
                </c:pt>
                <c:pt idx="17">
                  <c:v>83</c:v>
                </c:pt>
                <c:pt idx="18">
                  <c:v>81</c:v>
                </c:pt>
                <c:pt idx="19">
                  <c:v>79</c:v>
                </c:pt>
                <c:pt idx="20">
                  <c:v>80</c:v>
                </c:pt>
                <c:pt idx="21">
                  <c:v>76</c:v>
                </c:pt>
                <c:pt idx="22">
                  <c:v>80</c:v>
                </c:pt>
                <c:pt idx="23">
                  <c:v>73</c:v>
                </c:pt>
                <c:pt idx="24">
                  <c:v>67</c:v>
                </c:pt>
                <c:pt idx="25">
                  <c:v>64</c:v>
                </c:pt>
                <c:pt idx="26">
                  <c:v>64</c:v>
                </c:pt>
                <c:pt idx="27">
                  <c:v>64</c:v>
                </c:pt>
                <c:pt idx="28">
                  <c:v>57</c:v>
                </c:pt>
                <c:pt idx="29">
                  <c:v>51</c:v>
                </c:pt>
                <c:pt idx="30">
                  <c:v>51</c:v>
                </c:pt>
                <c:pt idx="31">
                  <c:v>50</c:v>
                </c:pt>
                <c:pt idx="32">
                  <c:v>44</c:v>
                </c:pt>
                <c:pt idx="33">
                  <c:v>48</c:v>
                </c:pt>
                <c:pt idx="3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62-45E0-9093-484CE5EA6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3739055"/>
        <c:axId val="1523739887"/>
      </c:lineChart>
      <c:dateAx>
        <c:axId val="152373905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3739887"/>
        <c:crosses val="autoZero"/>
        <c:auto val="1"/>
        <c:lblOffset val="100"/>
        <c:baseTimeUnit val="days"/>
      </c:dateAx>
      <c:valAx>
        <c:axId val="1523739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3739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>
                <a:effectLst/>
              </a:rPr>
              <a:t>MS9709 Pressure VS Resistance Curve </a:t>
            </a:r>
            <a:endParaRPr lang="ko-KR" altLang="ko-KR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'1점센서_둥근것_0.5-50kgf_1cm^2_백명규_20'!$F$1</c:f>
              <c:strCache>
                <c:ptCount val="1"/>
                <c:pt idx="0">
                  <c:v>k ohm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'1점센서_둥근것_0.5-50kgf_1cm^2_백명규_20'!$C$2:$C$101</c:f>
              <c:numCache>
                <c:formatCode>General</c:formatCode>
                <c:ptCount val="10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  <c:pt idx="48">
                  <c:v>24.5</c:v>
                </c:pt>
                <c:pt idx="49">
                  <c:v>25</c:v>
                </c:pt>
                <c:pt idx="50">
                  <c:v>25.5</c:v>
                </c:pt>
                <c:pt idx="51">
                  <c:v>26</c:v>
                </c:pt>
                <c:pt idx="52">
                  <c:v>26.5</c:v>
                </c:pt>
                <c:pt idx="53">
                  <c:v>27</c:v>
                </c:pt>
                <c:pt idx="54">
                  <c:v>27.5</c:v>
                </c:pt>
                <c:pt idx="55">
                  <c:v>28</c:v>
                </c:pt>
                <c:pt idx="56">
                  <c:v>28.5</c:v>
                </c:pt>
                <c:pt idx="57">
                  <c:v>29</c:v>
                </c:pt>
                <c:pt idx="58">
                  <c:v>29.5</c:v>
                </c:pt>
                <c:pt idx="59">
                  <c:v>30</c:v>
                </c:pt>
                <c:pt idx="60">
                  <c:v>30.5</c:v>
                </c:pt>
                <c:pt idx="61">
                  <c:v>31</c:v>
                </c:pt>
                <c:pt idx="62">
                  <c:v>31.5</c:v>
                </c:pt>
                <c:pt idx="63">
                  <c:v>32</c:v>
                </c:pt>
                <c:pt idx="64">
                  <c:v>32.5</c:v>
                </c:pt>
                <c:pt idx="65">
                  <c:v>33</c:v>
                </c:pt>
                <c:pt idx="66">
                  <c:v>33.5</c:v>
                </c:pt>
                <c:pt idx="67">
                  <c:v>34</c:v>
                </c:pt>
                <c:pt idx="68">
                  <c:v>34.5</c:v>
                </c:pt>
                <c:pt idx="69">
                  <c:v>35</c:v>
                </c:pt>
                <c:pt idx="70">
                  <c:v>35.5</c:v>
                </c:pt>
                <c:pt idx="71">
                  <c:v>36</c:v>
                </c:pt>
                <c:pt idx="72">
                  <c:v>36.5</c:v>
                </c:pt>
                <c:pt idx="73">
                  <c:v>37</c:v>
                </c:pt>
                <c:pt idx="74">
                  <c:v>37.5</c:v>
                </c:pt>
                <c:pt idx="75">
                  <c:v>38</c:v>
                </c:pt>
                <c:pt idx="76">
                  <c:v>38.5</c:v>
                </c:pt>
                <c:pt idx="77">
                  <c:v>39</c:v>
                </c:pt>
                <c:pt idx="78">
                  <c:v>39.5</c:v>
                </c:pt>
                <c:pt idx="79">
                  <c:v>40</c:v>
                </c:pt>
                <c:pt idx="80">
                  <c:v>40.5</c:v>
                </c:pt>
                <c:pt idx="81">
                  <c:v>41</c:v>
                </c:pt>
                <c:pt idx="82">
                  <c:v>41.5</c:v>
                </c:pt>
                <c:pt idx="83">
                  <c:v>42</c:v>
                </c:pt>
                <c:pt idx="84">
                  <c:v>42.5</c:v>
                </c:pt>
                <c:pt idx="85">
                  <c:v>43</c:v>
                </c:pt>
                <c:pt idx="86">
                  <c:v>43.5</c:v>
                </c:pt>
                <c:pt idx="87">
                  <c:v>44</c:v>
                </c:pt>
                <c:pt idx="88">
                  <c:v>44.5</c:v>
                </c:pt>
                <c:pt idx="89">
                  <c:v>45</c:v>
                </c:pt>
                <c:pt idx="90">
                  <c:v>45.5</c:v>
                </c:pt>
                <c:pt idx="91">
                  <c:v>46</c:v>
                </c:pt>
                <c:pt idx="92">
                  <c:v>46.5</c:v>
                </c:pt>
                <c:pt idx="93">
                  <c:v>47</c:v>
                </c:pt>
                <c:pt idx="94">
                  <c:v>47.5</c:v>
                </c:pt>
                <c:pt idx="95">
                  <c:v>48</c:v>
                </c:pt>
                <c:pt idx="96">
                  <c:v>48.5</c:v>
                </c:pt>
                <c:pt idx="97">
                  <c:v>49</c:v>
                </c:pt>
                <c:pt idx="98">
                  <c:v>49.5</c:v>
                </c:pt>
                <c:pt idx="99">
                  <c:v>50</c:v>
                </c:pt>
              </c:numCache>
            </c:numRef>
          </c:xVal>
          <c:yVal>
            <c:numRef>
              <c:f>'1점센서_둥근것_0.5-50kgf_1cm^2_백명규_20'!$F$2:$F$101</c:f>
              <c:numCache>
                <c:formatCode>General</c:formatCode>
                <c:ptCount val="100"/>
                <c:pt idx="0">
                  <c:v>18.329999999999998</c:v>
                </c:pt>
                <c:pt idx="1">
                  <c:v>3.9489999999999998</c:v>
                </c:pt>
                <c:pt idx="2">
                  <c:v>2.5230000000000001</c:v>
                </c:pt>
                <c:pt idx="3">
                  <c:v>1.998</c:v>
                </c:pt>
                <c:pt idx="4">
                  <c:v>1.6639999999999999</c:v>
                </c:pt>
                <c:pt idx="5">
                  <c:v>1.504</c:v>
                </c:pt>
                <c:pt idx="6">
                  <c:v>1.3959999999999999</c:v>
                </c:pt>
                <c:pt idx="7">
                  <c:v>1.304</c:v>
                </c:pt>
                <c:pt idx="8">
                  <c:v>1.254</c:v>
                </c:pt>
                <c:pt idx="9">
                  <c:v>1.2070000000000001</c:v>
                </c:pt>
                <c:pt idx="10">
                  <c:v>1.1679999999999999</c:v>
                </c:pt>
                <c:pt idx="11">
                  <c:v>1.139</c:v>
                </c:pt>
                <c:pt idx="12">
                  <c:v>1.1120000000000001</c:v>
                </c:pt>
                <c:pt idx="13">
                  <c:v>1.0900000000000001</c:v>
                </c:pt>
                <c:pt idx="14">
                  <c:v>1.0660000000000001</c:v>
                </c:pt>
                <c:pt idx="15">
                  <c:v>1.05</c:v>
                </c:pt>
                <c:pt idx="16">
                  <c:v>1.038</c:v>
                </c:pt>
                <c:pt idx="17">
                  <c:v>1.028</c:v>
                </c:pt>
                <c:pt idx="18">
                  <c:v>1.02</c:v>
                </c:pt>
                <c:pt idx="19">
                  <c:v>1.0109999999999999</c:v>
                </c:pt>
                <c:pt idx="20">
                  <c:v>1.0049999999999999</c:v>
                </c:pt>
                <c:pt idx="21">
                  <c:v>0.999</c:v>
                </c:pt>
                <c:pt idx="22">
                  <c:v>0.99299999999999999</c:v>
                </c:pt>
                <c:pt idx="23">
                  <c:v>0.98699999999999999</c:v>
                </c:pt>
                <c:pt idx="24">
                  <c:v>0.98099999999999998</c:v>
                </c:pt>
                <c:pt idx="25">
                  <c:v>0.97499999999999998</c:v>
                </c:pt>
                <c:pt idx="26">
                  <c:v>0.97199999999999998</c:v>
                </c:pt>
                <c:pt idx="27">
                  <c:v>0.96499999999999997</c:v>
                </c:pt>
                <c:pt idx="28">
                  <c:v>0.95899999999999996</c:v>
                </c:pt>
                <c:pt idx="29">
                  <c:v>0.95599999999999996</c:v>
                </c:pt>
                <c:pt idx="30">
                  <c:v>0.95199999999999996</c:v>
                </c:pt>
                <c:pt idx="31">
                  <c:v>0.95</c:v>
                </c:pt>
                <c:pt idx="32">
                  <c:v>0.94599999999999995</c:v>
                </c:pt>
                <c:pt idx="33">
                  <c:v>0.94299999999999995</c:v>
                </c:pt>
                <c:pt idx="34">
                  <c:v>0.94</c:v>
                </c:pt>
                <c:pt idx="35">
                  <c:v>0.93600000000000005</c:v>
                </c:pt>
                <c:pt idx="36">
                  <c:v>0.93300000000000005</c:v>
                </c:pt>
                <c:pt idx="37">
                  <c:v>0.93</c:v>
                </c:pt>
                <c:pt idx="38">
                  <c:v>0.92700000000000005</c:v>
                </c:pt>
                <c:pt idx="39">
                  <c:v>0.92300000000000004</c:v>
                </c:pt>
                <c:pt idx="40">
                  <c:v>0.92100000000000004</c:v>
                </c:pt>
                <c:pt idx="41">
                  <c:v>0.91800000000000004</c:v>
                </c:pt>
                <c:pt idx="42">
                  <c:v>0.91600000000000004</c:v>
                </c:pt>
                <c:pt idx="43">
                  <c:v>0.91300000000000003</c:v>
                </c:pt>
                <c:pt idx="44">
                  <c:v>0.91100000000000003</c:v>
                </c:pt>
                <c:pt idx="45">
                  <c:v>0.90800000000000003</c:v>
                </c:pt>
                <c:pt idx="46">
                  <c:v>0.90600000000000003</c:v>
                </c:pt>
                <c:pt idx="47">
                  <c:v>0.90400000000000003</c:v>
                </c:pt>
                <c:pt idx="48">
                  <c:v>0.90200000000000002</c:v>
                </c:pt>
                <c:pt idx="49">
                  <c:v>0.90100000000000002</c:v>
                </c:pt>
                <c:pt idx="50">
                  <c:v>0.83199999999999996</c:v>
                </c:pt>
                <c:pt idx="51">
                  <c:v>0.83</c:v>
                </c:pt>
                <c:pt idx="52">
                  <c:v>0.82799999999999996</c:v>
                </c:pt>
                <c:pt idx="53">
                  <c:v>0.82599999999999996</c:v>
                </c:pt>
                <c:pt idx="54">
                  <c:v>0.82399999999999995</c:v>
                </c:pt>
                <c:pt idx="55">
                  <c:v>0.82199999999999995</c:v>
                </c:pt>
                <c:pt idx="56">
                  <c:v>0.82099999999999995</c:v>
                </c:pt>
                <c:pt idx="57">
                  <c:v>0.81899999999999995</c:v>
                </c:pt>
                <c:pt idx="58">
                  <c:v>0.81799999999999995</c:v>
                </c:pt>
                <c:pt idx="59">
                  <c:v>0.81599999999999995</c:v>
                </c:pt>
                <c:pt idx="60">
                  <c:v>0.81399999999999995</c:v>
                </c:pt>
                <c:pt idx="61">
                  <c:v>0.81200000000000006</c:v>
                </c:pt>
                <c:pt idx="62">
                  <c:v>0.81100000000000005</c:v>
                </c:pt>
                <c:pt idx="63">
                  <c:v>0.80900000000000005</c:v>
                </c:pt>
                <c:pt idx="64">
                  <c:v>0.80800000000000005</c:v>
                </c:pt>
                <c:pt idx="65">
                  <c:v>0.80500000000000005</c:v>
                </c:pt>
                <c:pt idx="66">
                  <c:v>0.80500000000000005</c:v>
                </c:pt>
                <c:pt idx="67">
                  <c:v>0.80300000000000005</c:v>
                </c:pt>
                <c:pt idx="68">
                  <c:v>0.80100000000000005</c:v>
                </c:pt>
                <c:pt idx="69">
                  <c:v>0.79900000000000004</c:v>
                </c:pt>
                <c:pt idx="70">
                  <c:v>0.79700000000000004</c:v>
                </c:pt>
                <c:pt idx="71">
                  <c:v>0.79600000000000004</c:v>
                </c:pt>
                <c:pt idx="72">
                  <c:v>0.79400000000000004</c:v>
                </c:pt>
                <c:pt idx="73">
                  <c:v>0.79300000000000004</c:v>
                </c:pt>
                <c:pt idx="74">
                  <c:v>0.79100000000000004</c:v>
                </c:pt>
                <c:pt idx="75">
                  <c:v>0.79100000000000004</c:v>
                </c:pt>
                <c:pt idx="76">
                  <c:v>0.79</c:v>
                </c:pt>
                <c:pt idx="77">
                  <c:v>0.78900000000000003</c:v>
                </c:pt>
                <c:pt idx="78">
                  <c:v>0.78800000000000003</c:v>
                </c:pt>
                <c:pt idx="79">
                  <c:v>0.78800000000000003</c:v>
                </c:pt>
                <c:pt idx="80">
                  <c:v>0.64</c:v>
                </c:pt>
                <c:pt idx="81">
                  <c:v>0.59499999999999997</c:v>
                </c:pt>
                <c:pt idx="82">
                  <c:v>0.59399999999999997</c:v>
                </c:pt>
                <c:pt idx="83">
                  <c:v>0.59299999999999997</c:v>
                </c:pt>
                <c:pt idx="84">
                  <c:v>0.59299999999999997</c:v>
                </c:pt>
                <c:pt idx="85">
                  <c:v>0.59099999999999997</c:v>
                </c:pt>
                <c:pt idx="86">
                  <c:v>0.59099999999999997</c:v>
                </c:pt>
                <c:pt idx="87">
                  <c:v>0.58899999999999997</c:v>
                </c:pt>
                <c:pt idx="88">
                  <c:v>0.58799999999999997</c:v>
                </c:pt>
                <c:pt idx="89">
                  <c:v>0.58699999999999997</c:v>
                </c:pt>
                <c:pt idx="90">
                  <c:v>0.58599999999999997</c:v>
                </c:pt>
                <c:pt idx="91">
                  <c:v>0.58499999999999996</c:v>
                </c:pt>
                <c:pt idx="92">
                  <c:v>0.58399999999999996</c:v>
                </c:pt>
                <c:pt idx="93">
                  <c:v>0.58399999999999996</c:v>
                </c:pt>
                <c:pt idx="94">
                  <c:v>0.58299999999999996</c:v>
                </c:pt>
                <c:pt idx="95">
                  <c:v>0.58199999999999996</c:v>
                </c:pt>
                <c:pt idx="96">
                  <c:v>0.57999999999999996</c:v>
                </c:pt>
                <c:pt idx="97">
                  <c:v>0.57999999999999996</c:v>
                </c:pt>
                <c:pt idx="98">
                  <c:v>0.57899999999999996</c:v>
                </c:pt>
                <c:pt idx="99">
                  <c:v>0.57799999999999996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A14-42F1-A3F5-434CB659F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9225744"/>
        <c:axId val="979227408"/>
      </c:scatterChart>
      <c:valAx>
        <c:axId val="979225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27408"/>
        <c:crosses val="autoZero"/>
        <c:crossBetween val="midCat"/>
      </c:valAx>
      <c:valAx>
        <c:axId val="97922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25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>
                <a:effectLst/>
              </a:rPr>
              <a:t>MS9709 Pressure VS Conductance Curve</a:t>
            </a:r>
            <a:endParaRPr lang="en-US" altLang="ko-KR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'1점센서_둥근것_0.5-50kgf_1cm^2_백명규_20'!$G$1</c:f>
              <c:strCache>
                <c:ptCount val="1"/>
                <c:pt idx="0">
                  <c:v>Conductance(mS)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'1점센서_둥근것_0.5-50kgf_1cm^2_백명규_20'!$C$2:$C$101</c:f>
              <c:numCache>
                <c:formatCode>General</c:formatCode>
                <c:ptCount val="10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  <c:pt idx="48">
                  <c:v>24.5</c:v>
                </c:pt>
                <c:pt idx="49">
                  <c:v>25</c:v>
                </c:pt>
                <c:pt idx="50">
                  <c:v>25.5</c:v>
                </c:pt>
                <c:pt idx="51">
                  <c:v>26</c:v>
                </c:pt>
                <c:pt idx="52">
                  <c:v>26.5</c:v>
                </c:pt>
                <c:pt idx="53">
                  <c:v>27</c:v>
                </c:pt>
                <c:pt idx="54">
                  <c:v>27.5</c:v>
                </c:pt>
                <c:pt idx="55">
                  <c:v>28</c:v>
                </c:pt>
                <c:pt idx="56">
                  <c:v>28.5</c:v>
                </c:pt>
                <c:pt idx="57">
                  <c:v>29</c:v>
                </c:pt>
                <c:pt idx="58">
                  <c:v>29.5</c:v>
                </c:pt>
                <c:pt idx="59">
                  <c:v>30</c:v>
                </c:pt>
                <c:pt idx="60">
                  <c:v>30.5</c:v>
                </c:pt>
                <c:pt idx="61">
                  <c:v>31</c:v>
                </c:pt>
                <c:pt idx="62">
                  <c:v>31.5</c:v>
                </c:pt>
                <c:pt idx="63">
                  <c:v>32</c:v>
                </c:pt>
                <c:pt idx="64">
                  <c:v>32.5</c:v>
                </c:pt>
                <c:pt idx="65">
                  <c:v>33</c:v>
                </c:pt>
                <c:pt idx="66">
                  <c:v>33.5</c:v>
                </c:pt>
                <c:pt idx="67">
                  <c:v>34</c:v>
                </c:pt>
                <c:pt idx="68">
                  <c:v>34.5</c:v>
                </c:pt>
                <c:pt idx="69">
                  <c:v>35</c:v>
                </c:pt>
                <c:pt idx="70">
                  <c:v>35.5</c:v>
                </c:pt>
                <c:pt idx="71">
                  <c:v>36</c:v>
                </c:pt>
                <c:pt idx="72">
                  <c:v>36.5</c:v>
                </c:pt>
                <c:pt idx="73">
                  <c:v>37</c:v>
                </c:pt>
                <c:pt idx="74">
                  <c:v>37.5</c:v>
                </c:pt>
                <c:pt idx="75">
                  <c:v>38</c:v>
                </c:pt>
                <c:pt idx="76">
                  <c:v>38.5</c:v>
                </c:pt>
                <c:pt idx="77">
                  <c:v>39</c:v>
                </c:pt>
                <c:pt idx="78">
                  <c:v>39.5</c:v>
                </c:pt>
                <c:pt idx="79">
                  <c:v>40</c:v>
                </c:pt>
                <c:pt idx="80">
                  <c:v>40.5</c:v>
                </c:pt>
                <c:pt idx="81">
                  <c:v>41</c:v>
                </c:pt>
                <c:pt idx="82">
                  <c:v>41.5</c:v>
                </c:pt>
                <c:pt idx="83">
                  <c:v>42</c:v>
                </c:pt>
                <c:pt idx="84">
                  <c:v>42.5</c:v>
                </c:pt>
                <c:pt idx="85">
                  <c:v>43</c:v>
                </c:pt>
                <c:pt idx="86">
                  <c:v>43.5</c:v>
                </c:pt>
                <c:pt idx="87">
                  <c:v>44</c:v>
                </c:pt>
                <c:pt idx="88">
                  <c:v>44.5</c:v>
                </c:pt>
                <c:pt idx="89">
                  <c:v>45</c:v>
                </c:pt>
                <c:pt idx="90">
                  <c:v>45.5</c:v>
                </c:pt>
                <c:pt idx="91">
                  <c:v>46</c:v>
                </c:pt>
                <c:pt idx="92">
                  <c:v>46.5</c:v>
                </c:pt>
                <c:pt idx="93">
                  <c:v>47</c:v>
                </c:pt>
                <c:pt idx="94">
                  <c:v>47.5</c:v>
                </c:pt>
                <c:pt idx="95">
                  <c:v>48</c:v>
                </c:pt>
                <c:pt idx="96">
                  <c:v>48.5</c:v>
                </c:pt>
                <c:pt idx="97">
                  <c:v>49</c:v>
                </c:pt>
                <c:pt idx="98">
                  <c:v>49.5</c:v>
                </c:pt>
                <c:pt idx="99">
                  <c:v>50</c:v>
                </c:pt>
              </c:numCache>
            </c:numRef>
          </c:xVal>
          <c:yVal>
            <c:numRef>
              <c:f>'1점센서_둥근것_0.5-50kgf_1cm^2_백명규_20'!$G$2:$G$101</c:f>
              <c:numCache>
                <c:formatCode>General</c:formatCode>
                <c:ptCount val="100"/>
                <c:pt idx="0">
                  <c:v>5.4555373704309899E-2</c:v>
                </c:pt>
                <c:pt idx="1">
                  <c:v>0.253228665484933</c:v>
                </c:pt>
                <c:pt idx="2">
                  <c:v>0.39635354736424899</c:v>
                </c:pt>
                <c:pt idx="3">
                  <c:v>0.50050050050050099</c:v>
                </c:pt>
                <c:pt idx="4">
                  <c:v>0.60096153846153799</c:v>
                </c:pt>
                <c:pt idx="5">
                  <c:v>0.66489361702127703</c:v>
                </c:pt>
                <c:pt idx="6">
                  <c:v>0.71633237822349605</c:v>
                </c:pt>
                <c:pt idx="7">
                  <c:v>0.76687116564417201</c:v>
                </c:pt>
                <c:pt idx="8">
                  <c:v>0.79744816586921896</c:v>
                </c:pt>
                <c:pt idx="9">
                  <c:v>0.82850041425020704</c:v>
                </c:pt>
                <c:pt idx="10">
                  <c:v>0.85616438356164404</c:v>
                </c:pt>
                <c:pt idx="11">
                  <c:v>0.87796312554872702</c:v>
                </c:pt>
                <c:pt idx="12">
                  <c:v>0.89928057553956797</c:v>
                </c:pt>
                <c:pt idx="13">
                  <c:v>0.91743119266054995</c:v>
                </c:pt>
                <c:pt idx="14">
                  <c:v>0.93808630393996195</c:v>
                </c:pt>
                <c:pt idx="15">
                  <c:v>0.952380952380952</c:v>
                </c:pt>
                <c:pt idx="16">
                  <c:v>0.96339113680154098</c:v>
                </c:pt>
                <c:pt idx="17">
                  <c:v>0.97276264591439698</c:v>
                </c:pt>
                <c:pt idx="18">
                  <c:v>0.98039215686274495</c:v>
                </c:pt>
                <c:pt idx="19">
                  <c:v>0.98911968348170098</c:v>
                </c:pt>
                <c:pt idx="20">
                  <c:v>0.99502487562189101</c:v>
                </c:pt>
                <c:pt idx="21">
                  <c:v>1.001001001001</c:v>
                </c:pt>
                <c:pt idx="22">
                  <c:v>1.0070493454179299</c:v>
                </c:pt>
                <c:pt idx="23">
                  <c:v>1.0131712259371799</c:v>
                </c:pt>
                <c:pt idx="24">
                  <c:v>1.01936799184506</c:v>
                </c:pt>
                <c:pt idx="25">
                  <c:v>1.02564102564103</c:v>
                </c:pt>
                <c:pt idx="26">
                  <c:v>1.0288065843621399</c:v>
                </c:pt>
                <c:pt idx="27">
                  <c:v>1.03626943005181</c:v>
                </c:pt>
                <c:pt idx="28">
                  <c:v>1.0427528675703901</c:v>
                </c:pt>
                <c:pt idx="29">
                  <c:v>1.04602510460251</c:v>
                </c:pt>
                <c:pt idx="30">
                  <c:v>1.05042016806723</c:v>
                </c:pt>
                <c:pt idx="31">
                  <c:v>1.0526315789473699</c:v>
                </c:pt>
                <c:pt idx="32">
                  <c:v>1.0570824524312901</c:v>
                </c:pt>
                <c:pt idx="33">
                  <c:v>1.0604453870625701</c:v>
                </c:pt>
                <c:pt idx="34">
                  <c:v>1.0638297872340401</c:v>
                </c:pt>
                <c:pt idx="35">
                  <c:v>1.0683760683760699</c:v>
                </c:pt>
                <c:pt idx="36">
                  <c:v>1.0718113612004301</c:v>
                </c:pt>
                <c:pt idx="37">
                  <c:v>1.0752688172042999</c:v>
                </c:pt>
                <c:pt idx="38">
                  <c:v>1.07874865156419</c:v>
                </c:pt>
                <c:pt idx="39">
                  <c:v>1.08342361863489</c:v>
                </c:pt>
                <c:pt idx="40">
                  <c:v>1.0857763300759999</c:v>
                </c:pt>
                <c:pt idx="41">
                  <c:v>1.0893246187363801</c:v>
                </c:pt>
                <c:pt idx="42">
                  <c:v>1.0917030567685599</c:v>
                </c:pt>
                <c:pt idx="43">
                  <c:v>1.09529025191676</c:v>
                </c:pt>
                <c:pt idx="44">
                  <c:v>1.09769484083425</c:v>
                </c:pt>
                <c:pt idx="45">
                  <c:v>1.10132158590308</c:v>
                </c:pt>
                <c:pt idx="46">
                  <c:v>1.1037527593819001</c:v>
                </c:pt>
                <c:pt idx="47">
                  <c:v>1.10619469026549</c:v>
                </c:pt>
                <c:pt idx="48">
                  <c:v>1.1086474501108601</c:v>
                </c:pt>
                <c:pt idx="49">
                  <c:v>1.10987791342952</c:v>
                </c:pt>
                <c:pt idx="50">
                  <c:v>1.20192307692308</c:v>
                </c:pt>
                <c:pt idx="51">
                  <c:v>1.2048192771084301</c:v>
                </c:pt>
                <c:pt idx="52">
                  <c:v>1.2077294685990301</c:v>
                </c:pt>
                <c:pt idx="53">
                  <c:v>1.2106537530266299</c:v>
                </c:pt>
                <c:pt idx="54">
                  <c:v>1.21359223300971</c:v>
                </c:pt>
                <c:pt idx="55">
                  <c:v>1.21654501216545</c:v>
                </c:pt>
                <c:pt idx="56">
                  <c:v>1.2180267965895299</c:v>
                </c:pt>
                <c:pt idx="57">
                  <c:v>1.22100122100122</c:v>
                </c:pt>
                <c:pt idx="58">
                  <c:v>1.22249388753056</c:v>
                </c:pt>
                <c:pt idx="59">
                  <c:v>1.2254901960784299</c:v>
                </c:pt>
                <c:pt idx="60">
                  <c:v>1.22850122850123</c:v>
                </c:pt>
                <c:pt idx="61">
                  <c:v>1.2315270935960601</c:v>
                </c:pt>
                <c:pt idx="62">
                  <c:v>1.23304562268804</c:v>
                </c:pt>
                <c:pt idx="63">
                  <c:v>1.23609394313968</c:v>
                </c:pt>
                <c:pt idx="64">
                  <c:v>1.2376237623762401</c:v>
                </c:pt>
                <c:pt idx="65">
                  <c:v>1.24223602484472</c:v>
                </c:pt>
                <c:pt idx="66">
                  <c:v>1.24223602484472</c:v>
                </c:pt>
                <c:pt idx="67">
                  <c:v>1.2453300124533</c:v>
                </c:pt>
                <c:pt idx="68">
                  <c:v>1.2484394506866401</c:v>
                </c:pt>
                <c:pt idx="69">
                  <c:v>1.2515644555694601</c:v>
                </c:pt>
                <c:pt idx="70">
                  <c:v>1.2547051442910899</c:v>
                </c:pt>
                <c:pt idx="71">
                  <c:v>1.25628140703518</c:v>
                </c:pt>
                <c:pt idx="72">
                  <c:v>1.2594458438287199</c:v>
                </c:pt>
                <c:pt idx="73">
                  <c:v>1.2610340479192901</c:v>
                </c:pt>
                <c:pt idx="74">
                  <c:v>1.2642225031605601</c:v>
                </c:pt>
                <c:pt idx="75">
                  <c:v>1.2642225031605601</c:v>
                </c:pt>
                <c:pt idx="76">
                  <c:v>1.26582278481013</c:v>
                </c:pt>
                <c:pt idx="77">
                  <c:v>1.2674271229404299</c:v>
                </c:pt>
                <c:pt idx="78">
                  <c:v>1.2690355329949199</c:v>
                </c:pt>
                <c:pt idx="79">
                  <c:v>1.2690355329949199</c:v>
                </c:pt>
                <c:pt idx="80">
                  <c:v>1.5625</c:v>
                </c:pt>
                <c:pt idx="81">
                  <c:v>1.6806722689075599</c:v>
                </c:pt>
                <c:pt idx="82">
                  <c:v>1.6835016835016801</c:v>
                </c:pt>
                <c:pt idx="83">
                  <c:v>1.6863406408094399</c:v>
                </c:pt>
                <c:pt idx="84">
                  <c:v>1.6863406408094399</c:v>
                </c:pt>
                <c:pt idx="85">
                  <c:v>1.6920473773265701</c:v>
                </c:pt>
                <c:pt idx="86">
                  <c:v>1.6920473773265701</c:v>
                </c:pt>
                <c:pt idx="87">
                  <c:v>1.69779286926995</c:v>
                </c:pt>
                <c:pt idx="88">
                  <c:v>1.7006802721088401</c:v>
                </c:pt>
                <c:pt idx="89">
                  <c:v>1.70357751277683</c:v>
                </c:pt>
                <c:pt idx="90">
                  <c:v>1.70648464163823</c:v>
                </c:pt>
                <c:pt idx="91">
                  <c:v>1.70940170940171</c:v>
                </c:pt>
                <c:pt idx="92">
                  <c:v>1.7123287671232901</c:v>
                </c:pt>
                <c:pt idx="93">
                  <c:v>1.7123287671232901</c:v>
                </c:pt>
                <c:pt idx="94">
                  <c:v>1.7152658662092599</c:v>
                </c:pt>
                <c:pt idx="95">
                  <c:v>1.7182130584192401</c:v>
                </c:pt>
                <c:pt idx="96">
                  <c:v>1.72413793103448</c:v>
                </c:pt>
                <c:pt idx="97">
                  <c:v>1.72413793103448</c:v>
                </c:pt>
                <c:pt idx="98">
                  <c:v>1.72711571675302</c:v>
                </c:pt>
                <c:pt idx="99">
                  <c:v>1.73010380622837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59-4F4E-9AFA-259242F3C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9229904"/>
        <c:axId val="979232816"/>
      </c:scatterChart>
      <c:valAx>
        <c:axId val="979229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32816"/>
        <c:crosses val="autoZero"/>
        <c:crossBetween val="midCat"/>
      </c:valAx>
      <c:valAx>
        <c:axId val="97923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29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슬라이드를 이동하려면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ko-KR" sz="2000" b="0" strike="noStrike" spc="-1">
                <a:latin typeface="Noto Sans CJK KR"/>
              </a:rPr>
              <a:t>메모 서식을 편집하려면 클릭하십시오</a:t>
            </a:r>
            <a:r>
              <a:rPr lang="en-US" sz="2000" b="0" strike="noStrike" spc="-1">
                <a:latin typeface="Noto Sans CJK KR"/>
              </a:rPr>
              <a:t>.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Noto Serif CJK KR"/>
              </a:rPr>
              <a:t>&lt;머리글&gt;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Noto Serif CJK KR"/>
              </a:rPr>
              <a:t>&lt;날짜/시간&gt;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Noto Serif CJK KR"/>
              </a:rPr>
              <a:t>&lt;바닥글&gt;</a:t>
            </a: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1C0EB45-A876-41D2-951C-A99E7EC0BA55}" type="slidenum">
              <a:rPr lang="en-US" sz="1400" b="0" strike="noStrike" spc="-1">
                <a:latin typeface="Noto Serif CJK KR"/>
              </a:rPr>
              <a:t>‹#›</a:t>
            </a:fld>
            <a:endParaRPr lang="en-US" sz="1400" b="0" strike="noStrike" spc="-1">
              <a:latin typeface="Noto Serif CJK K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맑은 고딕"/>
                <a:ea typeface="맑은 고딕"/>
              </a:rPr>
              <a:t>주제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54DAD17-6F63-4902-9845-7E37C40A175D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족저압 척추측만증 추적 장치 </a:t>
            </a:r>
            <a:r>
              <a:rPr lang="en-US" altLang="ko-KR" sz="1800" b="0" strike="noStrike" spc="-1" dirty="0">
                <a:latin typeface="Noto Sans CJK KR"/>
              </a:rPr>
              <a:t>: </a:t>
            </a:r>
            <a:r>
              <a:rPr lang="ko-KR" altLang="en-US" sz="1800" b="0" strike="noStrike" spc="-1" dirty="0">
                <a:latin typeface="Noto Sans CJK KR"/>
              </a:rPr>
              <a:t>논문 레퍼런스 방식 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4DC9264-8F06-4A5D-976D-397B30DD9D9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10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6920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족저압 척추측만증 추적 장치 </a:t>
            </a:r>
            <a:r>
              <a:rPr lang="en-US" altLang="ko-KR" sz="1800" b="0" strike="noStrike" spc="-1" dirty="0">
                <a:latin typeface="Noto Sans CJK KR"/>
              </a:rPr>
              <a:t>: </a:t>
            </a:r>
            <a:r>
              <a:rPr lang="ko-KR" altLang="en-US" sz="1800" b="0" strike="noStrike" spc="-1" dirty="0">
                <a:latin typeface="Noto Sans CJK KR"/>
              </a:rPr>
              <a:t>제작할 기기의 스펙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4DC9264-8F06-4A5D-976D-397B30DD9D9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11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883775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논문 레퍼런스에 의거한 척추측만증 척도 계산 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C11511C-CCE5-4468-99E1-A32A87C348DE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12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데이터 전송 플로우 차트 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E651C8F-FA0C-405C-BBD3-11D4D1B81B7C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13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데이터 </a:t>
            </a:r>
            <a:r>
              <a:rPr lang="ko-KR" altLang="en-US" sz="1800" b="0" strike="noStrike" spc="-1" dirty="0" err="1">
                <a:latin typeface="Noto Sans CJK KR"/>
              </a:rPr>
              <a:t>전처리</a:t>
            </a:r>
            <a:r>
              <a:rPr lang="ko-KR" altLang="en-US" sz="1800" b="0" strike="noStrike" spc="-1" dirty="0">
                <a:latin typeface="Noto Sans CJK KR"/>
              </a:rPr>
              <a:t> 플로우 차트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C43CA00-D1BE-4DC2-BF49-BD28D32825D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14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데이터 시각화 플로우 차트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C43CA00-D1BE-4DC2-BF49-BD28D32825D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15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350586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테스트 측정 방식 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1672F14-8C7C-4974-93C7-17983FA0398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16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현재 고려 사항 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2647E24-853E-467F-BEC1-C02F93BDE83C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17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장치 구성 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F03ED3D-AAAB-497D-B93A-561282229BFD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18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맑은 고딕"/>
                <a:ea typeface="맑은 고딕"/>
              </a:rPr>
              <a:t>목차</a:t>
            </a:r>
            <a:endParaRPr lang="en-US" altLang="ko-KR" sz="1800" b="0" strike="noStrike" spc="-1" dirty="0">
              <a:latin typeface="맑은 고딕"/>
              <a:ea typeface="맑은 고딕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00F8524-D3E0-4BFB-AD77-A778CED18485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척추측만증의 정의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 치료 단계 </a:t>
            </a:r>
            <a:r>
              <a:rPr lang="en-US" altLang="ko-KR" sz="1800" b="0" strike="noStrike" spc="-1" dirty="0">
                <a:latin typeface="Noto Sans CJK KR"/>
              </a:rPr>
              <a:t>-&gt; </a:t>
            </a:r>
            <a:r>
              <a:rPr lang="ko-KR" altLang="en-US" sz="1800" b="0" strike="noStrike" spc="-1" dirty="0">
                <a:latin typeface="Noto Sans CJK KR"/>
              </a:rPr>
              <a:t>척추측만증 추적관찰 장치의 필요성 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A98999E-6B95-405B-A514-CED34EF84A7E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논문 레퍼런스 </a:t>
            </a:r>
            <a:r>
              <a:rPr lang="en-US" altLang="ko-KR" sz="1800" b="0" strike="noStrike" spc="-1" dirty="0">
                <a:latin typeface="Noto Sans CJK KR"/>
              </a:rPr>
              <a:t>: </a:t>
            </a:r>
            <a:r>
              <a:rPr lang="ko-KR" altLang="en-US" sz="1800" b="0" strike="noStrike" spc="-1" dirty="0">
                <a:latin typeface="Noto Sans CJK KR"/>
              </a:rPr>
              <a:t>족저압 측정의 척추측만증 척도 가능성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B9CC482-62D6-4E47-BA80-441BBA0DA3A1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5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족저압 측정의 방식과 기대효과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B9CC482-62D6-4E47-BA80-441BBA0DA3A1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6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66743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족저압 시스템 현황 </a:t>
            </a:r>
            <a:endParaRPr lang="en-US" altLang="ko-KR" sz="1800" b="0" strike="noStrike" spc="-1" dirty="0">
              <a:latin typeface="Noto Sans CJK KR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4DC9264-8F06-4A5D-976D-397B30DD9D9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7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altLang="ko-KR" sz="1800" b="0" strike="noStrike" spc="-1" dirty="0">
                <a:latin typeface="Noto Sans CJK KR"/>
              </a:rPr>
              <a:t>Exbody Gait Analyzer </a:t>
            </a:r>
            <a:r>
              <a:rPr lang="ko-KR" altLang="en-US" sz="1800" b="0" strike="noStrike" spc="-1" dirty="0">
                <a:latin typeface="Noto Sans CJK KR"/>
              </a:rPr>
              <a:t>제품 스펙</a:t>
            </a: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4DC9264-8F06-4A5D-976D-397B30DD9D9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8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645325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altLang="ko-KR" sz="1800" b="0" strike="noStrike" spc="-1" dirty="0" err="1">
                <a:latin typeface="Noto Sans CJK KR"/>
              </a:rPr>
              <a:t>Dynafoot</a:t>
            </a:r>
            <a:r>
              <a:rPr lang="en-US" altLang="ko-KR" sz="1800" b="0" strike="noStrike" spc="-1" dirty="0">
                <a:latin typeface="Noto Sans CJK KR"/>
              </a:rPr>
              <a:t> </a:t>
            </a:r>
            <a:r>
              <a:rPr lang="ko-KR" altLang="en-US" sz="1800" b="0" strike="noStrike" spc="-1" dirty="0">
                <a:latin typeface="Noto Sans CJK KR"/>
              </a:rPr>
              <a:t>제품의 스펙</a:t>
            </a:r>
            <a:endParaRPr lang="en-US" altLang="ko-KR" sz="1800" b="0" strike="noStrike" spc="-1" dirty="0">
              <a:latin typeface="Noto Sans CJK KR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4DC9264-8F06-4A5D-976D-397B30DD9D9F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9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86155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4400" b="0" strike="noStrike" spc="-1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2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3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4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5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6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7</a:t>
            </a: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32F7E1B-6C9D-476E-B345-DB21D3EE747A}" type="datetime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10/10/2022</a:t>
            </a:fld>
            <a:endParaRPr lang="en-US" sz="1200" b="0" strike="noStrike" spc="-1">
              <a:latin typeface="Noto Serif CJK KR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Noto Serif CJK KR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ACEB150-A45C-4079-85E9-29F45499B190}" type="slidenum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‹#›</a:t>
            </a:fld>
            <a:endParaRPr lang="en-US" sz="1200" b="0" strike="noStrike" spc="-1">
              <a:latin typeface="Noto Serif CJK KR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exbody.kr/hospitals/exbody_ga/" TargetMode="External"/><Relationship Id="rId3" Type="http://schemas.openxmlformats.org/officeDocument/2006/relationships/hyperlink" Target="http://www.samsunghospital.com/home/healthInfo/content/contenView.do?CONT_SRC_ID=33852&amp;CONT_SRC=HOMEPAGE&amp;CONT_ID=6571&amp;CONT_CLS_CD=001027" TargetMode="External"/><Relationship Id="rId7" Type="http://schemas.openxmlformats.org/officeDocument/2006/relationships/hyperlink" Target="https://www.teamelysium.kr/balancechecker/" TargetMode="External"/><Relationship Id="rId12" Type="http://schemas.openxmlformats.org/officeDocument/2006/relationships/hyperlink" Target="http://appinventor.mit.edu/explore/ai2/beginner-videos" TargetMode="External"/><Relationship Id="rId2" Type="http://schemas.openxmlformats.org/officeDocument/2006/relationships/hyperlink" Target="https://www.amc.seoul.kr/asan/healthinfo/disease/diseaseDetail.do?contentId=32565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ghiwell.co.kr/kor/sub/sub02_01_01_new.php?ptype=kor_sub02_01_01" TargetMode="External"/><Relationship Id="rId11" Type="http://schemas.openxmlformats.org/officeDocument/2006/relationships/hyperlink" Target="https://www.elfadistrelec.no/en/arduino-nano-33-iot-arduino-abx00027/p/30150883" TargetMode="External"/><Relationship Id="rId5" Type="http://schemas.openxmlformats.org/officeDocument/2006/relationships/hyperlink" Target="https://v.kakao.com/v/20210531151114558" TargetMode="External"/><Relationship Id="rId10" Type="http://schemas.openxmlformats.org/officeDocument/2006/relationships/hyperlink" Target="https://m.blog.naver.com/qbxlvnf11/221127762091" TargetMode="External"/><Relationship Id="rId4" Type="http://schemas.openxmlformats.org/officeDocument/2006/relationships/hyperlink" Target="https://kocoafab.cc/tutorial/view/105" TargetMode="External"/><Relationship Id="rId9" Type="http://schemas.openxmlformats.org/officeDocument/2006/relationships/hyperlink" Target="https://blog.naver.com/PostView.nhn?blogId=roboholic84&amp;logNo=22138740504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4162680" y="4921560"/>
            <a:ext cx="4447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지식 및 정보제어 연구실 김성신 교수님</a:t>
            </a:r>
            <a:endParaRPr lang="en-US" sz="1800" b="0" strike="noStrike" spc="-1">
              <a:latin typeface="Noto Sans CJK KR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9522720" y="5587200"/>
            <a:ext cx="228060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조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2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조 </a:t>
            </a:r>
            <a:endParaRPr lang="en-US" sz="11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학과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전기공학과</a:t>
            </a:r>
            <a:endParaRPr lang="en-US" sz="11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학번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201724570, 201724525</a:t>
            </a:r>
            <a:endParaRPr lang="en-US" sz="11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이름 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정석규</a:t>
            </a: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이도경  </a:t>
            </a:r>
            <a:endParaRPr lang="en-US" sz="1100" b="0" strike="noStrike" spc="-1">
              <a:latin typeface="Noto Sans CJK KR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448640" y="2193840"/>
            <a:ext cx="9294120" cy="127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ko-KR" sz="36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족저압 척추측만증 추적 장치</a:t>
            </a:r>
            <a:endParaRPr lang="en-US" sz="3600" b="0" strike="noStrike" spc="-1" dirty="0">
              <a:latin typeface="Noto Sans CJK KR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24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졸업과제 보고서</a:t>
            </a:r>
            <a:endParaRPr lang="en-US" sz="2400" b="0" strike="noStrike" spc="-1" dirty="0">
              <a:latin typeface="Noto Sans CJK KR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8976240" y="635508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71388CD-6A61-4A4B-846E-A8F21C42196A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3D43236-3AE6-4631-9C5C-37EE47A3448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10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7167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EE625-34EC-8481-E995-AAFC4D4CDC51}"/>
              </a:ext>
            </a:extLst>
          </p:cNvPr>
          <p:cNvSpPr txBox="1"/>
          <p:nvPr/>
        </p:nvSpPr>
        <p:spPr>
          <a:xfrm>
            <a:off x="4311551" y="822846"/>
            <a:ext cx="356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족저압 </a:t>
            </a:r>
            <a:r>
              <a:rPr lang="ko-KR" altLang="en-US" sz="2000" b="1"/>
              <a:t>척추측만증 추적 장치</a:t>
            </a:r>
            <a:endParaRPr lang="en-US" altLang="ko-KR" sz="2000" b="1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C22F2CF4-13A7-D7AF-1981-00DB2BB11A45}"/>
              </a:ext>
            </a:extLst>
          </p:cNvPr>
          <p:cNvSpPr/>
          <p:nvPr/>
        </p:nvSpPr>
        <p:spPr>
          <a:xfrm>
            <a:off x="724498" y="1302402"/>
            <a:ext cx="10326255" cy="5289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9B316-E46D-C46F-2420-35886D7121F4}"/>
              </a:ext>
            </a:extLst>
          </p:cNvPr>
          <p:cNvSpPr txBox="1"/>
          <p:nvPr/>
        </p:nvSpPr>
        <p:spPr>
          <a:xfrm>
            <a:off x="5564353" y="2793172"/>
            <a:ext cx="50667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논문에서 사용한 방식</a:t>
            </a:r>
            <a:endParaRPr lang="en-US" altLang="ko-KR" sz="2000" b="1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족 압 측정 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양 발의 압력 차 비교 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양 발의 압력차가 유의미한 차이를 보일 경우</a:t>
            </a:r>
            <a:r>
              <a:rPr lang="en-US" altLang="ko-KR" dirty="0"/>
              <a:t>,</a:t>
            </a:r>
            <a:r>
              <a:rPr lang="ko-KR" altLang="en-US" dirty="0"/>
              <a:t> 척추측만증 경고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7A67D3-4BE9-7927-959C-8C35AFB5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79" y="1627955"/>
            <a:ext cx="3478961" cy="1677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8D2870-D1B2-D8D2-0B2C-588C609E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880" y="3552384"/>
            <a:ext cx="2265671" cy="26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0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3D43236-3AE6-4631-9C5C-37EE47A3448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11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7167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EE625-34EC-8481-E995-AAFC4D4CDC51}"/>
              </a:ext>
            </a:extLst>
          </p:cNvPr>
          <p:cNvSpPr txBox="1"/>
          <p:nvPr/>
        </p:nvSpPr>
        <p:spPr>
          <a:xfrm>
            <a:off x="4311551" y="822846"/>
            <a:ext cx="356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족저압 </a:t>
            </a:r>
            <a:r>
              <a:rPr lang="ko-KR" altLang="en-US" sz="2000" b="1"/>
              <a:t>척추측만증 추적 장치</a:t>
            </a:r>
            <a:endParaRPr lang="en-US" altLang="ko-KR" sz="2000" b="1" dirty="0"/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85203EF0-F2E3-B380-FD15-3CFCDA61069A}"/>
              </a:ext>
            </a:extLst>
          </p:cNvPr>
          <p:cNvSpPr/>
          <p:nvPr/>
        </p:nvSpPr>
        <p:spPr>
          <a:xfrm>
            <a:off x="942109" y="1302403"/>
            <a:ext cx="10326255" cy="1911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C22F2CF4-13A7-D7AF-1981-00DB2BB11A45}"/>
              </a:ext>
            </a:extLst>
          </p:cNvPr>
          <p:cNvSpPr/>
          <p:nvPr/>
        </p:nvSpPr>
        <p:spPr>
          <a:xfrm>
            <a:off x="942108" y="3429000"/>
            <a:ext cx="10326255" cy="31195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8" name="그림 7" descr="실내이(가) 표시된 사진&#10;&#10;자동 생성된 설명">
            <a:extLst>
              <a:ext uri="{FF2B5EF4-FFF2-40B4-BE49-F238E27FC236}">
                <a16:creationId xmlns:a16="http://schemas.microsoft.com/office/drawing/2014/main" id="{0BDAD724-7E84-B78D-E673-046861AE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56" y="1426727"/>
            <a:ext cx="2215554" cy="16632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1B685A-F581-68C6-333B-754503AFD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157" y="1422905"/>
            <a:ext cx="2215554" cy="16632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19B316-E46D-C46F-2420-35886D7121F4}"/>
              </a:ext>
            </a:extLst>
          </p:cNvPr>
          <p:cNvSpPr txBox="1"/>
          <p:nvPr/>
        </p:nvSpPr>
        <p:spPr>
          <a:xfrm>
            <a:off x="6095700" y="2069841"/>
            <a:ext cx="461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동적</a:t>
            </a:r>
            <a:r>
              <a:rPr lang="en-US" altLang="ko-KR" dirty="0"/>
              <a:t>·</a:t>
            </a:r>
            <a:r>
              <a:rPr lang="ko-KR" altLang="en-US" dirty="0"/>
              <a:t>정적 족저압 측정 방식 이용</a:t>
            </a:r>
            <a:r>
              <a:rPr lang="en-US" altLang="ko-KR" dirty="0"/>
              <a:t>(</a:t>
            </a:r>
            <a:r>
              <a:rPr lang="ko-KR" altLang="en-US" dirty="0"/>
              <a:t>인솔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449DA-E8FD-BB4A-AE88-538DE7F95533}"/>
              </a:ext>
            </a:extLst>
          </p:cNvPr>
          <p:cNvSpPr txBox="1"/>
          <p:nvPr/>
        </p:nvSpPr>
        <p:spPr>
          <a:xfrm>
            <a:off x="6105236" y="4050071"/>
            <a:ext cx="460247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분석 결과 시각화 리포트제시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동적 보행 분석</a:t>
            </a:r>
            <a:r>
              <a:rPr lang="en-US" altLang="ko-KR" sz="1600" dirty="0"/>
              <a:t> :</a:t>
            </a:r>
            <a:r>
              <a:rPr lang="ko-KR" altLang="en-US" sz="1600" dirty="0"/>
              <a:t> 자유로운 행동 패턴에서 측정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분석 항목 </a:t>
            </a:r>
            <a:r>
              <a:rPr lang="en-US" altLang="ko-KR" sz="1600" dirty="0"/>
              <a:t>: </a:t>
            </a:r>
            <a:r>
              <a:rPr lang="ko-KR" altLang="en-US" sz="1600" dirty="0"/>
              <a:t>일별 양 발의 최대 압력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측정 척도</a:t>
            </a:r>
            <a:r>
              <a:rPr lang="en-US" altLang="ko-KR" sz="1600" dirty="0"/>
              <a:t>(</a:t>
            </a:r>
            <a:r>
              <a:rPr lang="ko-KR" altLang="en-US" sz="1600" dirty="0"/>
              <a:t>앱인벤터</a:t>
            </a:r>
            <a:r>
              <a:rPr lang="en-US" altLang="ko-K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Max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2D</a:t>
            </a:r>
            <a:r>
              <a:rPr lang="ko-KR" altLang="en-US" sz="1600" dirty="0"/>
              <a:t> </a:t>
            </a:r>
            <a:r>
              <a:rPr lang="en-US" altLang="ko-KR" sz="1600" dirty="0"/>
              <a:t>Line</a:t>
            </a:r>
            <a:r>
              <a:rPr lang="ko-KR" altLang="en-US" sz="1600" dirty="0"/>
              <a:t> </a:t>
            </a:r>
            <a:r>
              <a:rPr lang="en-US" altLang="ko-KR" sz="1600" dirty="0"/>
              <a:t>Pressure Display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228A3B76-7D23-4645-139B-C2D6EC19B638}"/>
              </a:ext>
            </a:extLst>
          </p:cNvPr>
          <p:cNvGraphicFramePr>
            <a:graphicFrameLocks/>
          </p:cNvGraphicFramePr>
          <p:nvPr/>
        </p:nvGraphicFramePr>
        <p:xfrm>
          <a:off x="1617579" y="3858839"/>
          <a:ext cx="3322661" cy="2176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84103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41079FC-2000-4607-B75C-594545D1DA4C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12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3" name="CustomShape 3"/>
          <p:cNvSpPr/>
          <p:nvPr/>
        </p:nvSpPr>
        <p:spPr>
          <a:xfrm>
            <a:off x="0" y="142920"/>
            <a:ext cx="5117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E5E7E48F-6ADF-F038-5B3E-D8638B3320BF}"/>
              </a:ext>
            </a:extLst>
          </p:cNvPr>
          <p:cNvSpPr/>
          <p:nvPr/>
        </p:nvSpPr>
        <p:spPr>
          <a:xfrm>
            <a:off x="276028" y="990849"/>
            <a:ext cx="11620408" cy="2438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F26F66-C803-BD24-2BAA-3DB18DC2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20" y="1681500"/>
            <a:ext cx="1891108" cy="79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B0907-AF9A-BBAF-8DF1-501C9331B2F5}"/>
              </a:ext>
            </a:extLst>
          </p:cNvPr>
          <p:cNvSpPr txBox="1"/>
          <p:nvPr/>
        </p:nvSpPr>
        <p:spPr>
          <a:xfrm>
            <a:off x="1551474" y="1243579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ADC </a:t>
            </a:r>
            <a:r>
              <a:rPr lang="ko-KR" altLang="en-US" dirty="0"/>
              <a:t>계산 방식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C0C722-057A-F4A9-1BFC-019D01FFF9BB}"/>
                  </a:ext>
                </a:extLst>
              </p:cNvPr>
              <p:cNvSpPr txBox="1"/>
              <p:nvPr/>
            </p:nvSpPr>
            <p:spPr>
              <a:xfrm>
                <a:off x="1136073" y="2678272"/>
                <a:ext cx="3088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선택된 핀의 입력 전압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입력 전압 기준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C0C722-057A-F4A9-1BFC-019D01FFF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73" y="2678272"/>
                <a:ext cx="3088498" cy="646331"/>
              </a:xfrm>
              <a:prstGeom prst="rect">
                <a:avLst/>
              </a:prstGeom>
              <a:blipFill>
                <a:blip r:embed="rId4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C5A809-5639-5296-0808-3C31B69BB545}"/>
                  </a:ext>
                </a:extLst>
              </p:cNvPr>
              <p:cNvSpPr txBox="1"/>
              <p:nvPr/>
            </p:nvSpPr>
            <p:spPr>
              <a:xfrm>
                <a:off x="6158225" y="1490224"/>
                <a:ext cx="490451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Arduino Nano 33 IoT </a:t>
                </a:r>
                <a:r>
                  <a:rPr lang="ko-KR" altLang="en-US" dirty="0"/>
                  <a:t>입력 전압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r>
                  <a:rPr lang="en-US" altLang="ko-KR" dirty="0"/>
                  <a:t>) : 3.3V</a:t>
                </a:r>
              </a:p>
              <a:p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ko-KR" dirty="0"/>
                  <a:t> = 1.1V, ADC = 341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ko-KR" dirty="0"/>
                  <a:t> = 2.8V, ADC = 868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C5A809-5639-5296-0808-3C31B69BB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25" y="1490224"/>
                <a:ext cx="4904510" cy="2031325"/>
              </a:xfrm>
              <a:prstGeom prst="rect">
                <a:avLst/>
              </a:prstGeom>
              <a:blipFill>
                <a:blip r:embed="rId5"/>
                <a:stretch>
                  <a:fillRect l="-994" t="-1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stomShape 4">
            <a:extLst>
              <a:ext uri="{FF2B5EF4-FFF2-40B4-BE49-F238E27FC236}">
                <a16:creationId xmlns:a16="http://schemas.microsoft.com/office/drawing/2014/main" id="{B4959965-7337-CE2D-FFD2-64B9CF414DD1}"/>
              </a:ext>
            </a:extLst>
          </p:cNvPr>
          <p:cNvSpPr/>
          <p:nvPr/>
        </p:nvSpPr>
        <p:spPr>
          <a:xfrm>
            <a:off x="267199" y="3616765"/>
            <a:ext cx="11620408" cy="29364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B0758-A7C4-7741-6BDF-D272B3E8FA50}"/>
              </a:ext>
            </a:extLst>
          </p:cNvPr>
          <p:cNvSpPr txBox="1"/>
          <p:nvPr/>
        </p:nvSpPr>
        <p:spPr>
          <a:xfrm>
            <a:off x="1967758" y="3871385"/>
            <a:ext cx="8219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논문에서는 자세 측정 실험과 더불어 운동량 실험 데이터를 확보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이후</a:t>
            </a:r>
            <a:r>
              <a:rPr lang="en-US" altLang="ko-KR" dirty="0"/>
              <a:t> </a:t>
            </a:r>
            <a:r>
              <a:rPr lang="en-US" altLang="ko-KR" dirty="0" err="1"/>
              <a:t>labview</a:t>
            </a:r>
            <a:r>
              <a:rPr lang="en-US" altLang="ko-KR" dirty="0"/>
              <a:t> signal processing </a:t>
            </a:r>
            <a:r>
              <a:rPr lang="ko-KR" altLang="en-US" dirty="0"/>
              <a:t>프로그램을 통해 </a:t>
            </a:r>
            <a:r>
              <a:rPr lang="en-US" altLang="ko-KR" dirty="0"/>
              <a:t>reference </a:t>
            </a:r>
            <a:r>
              <a:rPr lang="ko-KR" altLang="en-US" dirty="0"/>
              <a:t>데이터를 산출  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53B7766-0E80-71DC-E917-15F2A5C06BD2}"/>
              </a:ext>
            </a:extLst>
          </p:cNvPr>
          <p:cNvSpPr/>
          <p:nvPr/>
        </p:nvSpPr>
        <p:spPr>
          <a:xfrm>
            <a:off x="5938682" y="4912895"/>
            <a:ext cx="314036" cy="3509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5FC61-EF07-53A1-CA41-F737EC918EB2}"/>
              </a:ext>
            </a:extLst>
          </p:cNvPr>
          <p:cNvSpPr txBox="1"/>
          <p:nvPr/>
        </p:nvSpPr>
        <p:spPr>
          <a:xfrm>
            <a:off x="1967758" y="5435055"/>
            <a:ext cx="7490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보유하고 있는 기기로 운동량 데이터를 계산하기 어려움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u="sng" dirty="0"/>
              <a:t>척추측만증 환자와 정상군의 데이터를 측정하여 기준점을 찾고자 함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1DD1357-B9C5-4767-911D-9E4EEF509D87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13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6" name="CustomShape 3"/>
          <p:cNvSpPr/>
          <p:nvPr/>
        </p:nvSpPr>
        <p:spPr>
          <a:xfrm>
            <a:off x="0" y="142920"/>
            <a:ext cx="5117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46E9F-33D4-1591-D14B-951016DC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12" y="1477817"/>
            <a:ext cx="3386365" cy="43459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7CCC1E-A376-FFF6-A0E4-4CA0217CFE93}"/>
              </a:ext>
            </a:extLst>
          </p:cNvPr>
          <p:cNvSpPr/>
          <p:nvPr/>
        </p:nvSpPr>
        <p:spPr>
          <a:xfrm>
            <a:off x="1112520" y="1740720"/>
            <a:ext cx="3177540" cy="8653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Arduino Nano 33 IoT / 디바이스마트">
            <a:extLst>
              <a:ext uri="{FF2B5EF4-FFF2-40B4-BE49-F238E27FC236}">
                <a16:creationId xmlns:a16="http://schemas.microsoft.com/office/drawing/2014/main" id="{73E50F1B-DBF7-E314-CC2B-8B8C5A68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42" y="1244132"/>
            <a:ext cx="1438108" cy="13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ur of Code with MIT App Inventor">
            <a:extLst>
              <a:ext uri="{FF2B5EF4-FFF2-40B4-BE49-F238E27FC236}">
                <a16:creationId xmlns:a16="http://schemas.microsoft.com/office/drawing/2014/main" id="{1664B50D-6F16-FDC7-D516-1A50A0DB0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365" y="1375569"/>
            <a:ext cx="1855760" cy="130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F4B615-D790-1B68-F3C0-C813593E5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26" y="2788910"/>
            <a:ext cx="2667414" cy="326727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AEC8A5-2BA2-B762-4C8D-B2513820D1A5}"/>
              </a:ext>
            </a:extLst>
          </p:cNvPr>
          <p:cNvCxnSpPr/>
          <p:nvPr/>
        </p:nvCxnSpPr>
        <p:spPr>
          <a:xfrm>
            <a:off x="7867745" y="2180550"/>
            <a:ext cx="15621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8D109F-F743-A29C-7576-17619B3A1CA9}"/>
              </a:ext>
            </a:extLst>
          </p:cNvPr>
          <p:cNvSpPr txBox="1"/>
          <p:nvPr/>
        </p:nvSpPr>
        <p:spPr>
          <a:xfrm>
            <a:off x="5381720" y="952875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Arduino Nano 33 IoT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A9B5A-6CEA-3AE8-8EBD-D72F692CE121}"/>
              </a:ext>
            </a:extLst>
          </p:cNvPr>
          <p:cNvSpPr txBox="1"/>
          <p:nvPr/>
        </p:nvSpPr>
        <p:spPr>
          <a:xfrm>
            <a:off x="9715488" y="952875"/>
            <a:ext cx="22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 Inventor Apps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6F8F36-73A8-010D-79B4-1E25689170BE}"/>
              </a:ext>
            </a:extLst>
          </p:cNvPr>
          <p:cNvSpPr/>
          <p:nvPr/>
        </p:nvSpPr>
        <p:spPr>
          <a:xfrm>
            <a:off x="7924815" y="1358326"/>
            <a:ext cx="1438108" cy="743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34C3D-B265-5842-F4D7-DD32A68BE1E2}"/>
              </a:ext>
            </a:extLst>
          </p:cNvPr>
          <p:cNvSpPr txBox="1"/>
          <p:nvPr/>
        </p:nvSpPr>
        <p:spPr>
          <a:xfrm>
            <a:off x="7867745" y="1463721"/>
            <a:ext cx="1562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Arduino BLE</a:t>
            </a:r>
          </a:p>
          <a:p>
            <a:pPr algn="ctr"/>
            <a:r>
              <a:rPr lang="en-US" altLang="ko-KR" sz="1000" b="1" dirty="0"/>
              <a:t>Service UUID </a:t>
            </a:r>
          </a:p>
          <a:p>
            <a:pPr algn="ctr"/>
            <a:r>
              <a:rPr lang="en-US" altLang="ko-KR" sz="1000" b="1" dirty="0"/>
              <a:t>Characteristics UUID </a:t>
            </a:r>
            <a:endParaRPr lang="ko-KR" altLang="en-US" sz="10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2F192C8-7349-4F5E-A8BE-11A522342010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14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9" name="CustomShape 3"/>
          <p:cNvSpPr/>
          <p:nvPr/>
        </p:nvSpPr>
        <p:spPr>
          <a:xfrm>
            <a:off x="0" y="142920"/>
            <a:ext cx="5117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1F73F-C110-E6B3-C6B4-6A6EBC8ED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92" y="1412008"/>
            <a:ext cx="3386365" cy="43459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A9221A-FAF1-F847-D756-C2E95851C055}"/>
              </a:ext>
            </a:extLst>
          </p:cNvPr>
          <p:cNvSpPr/>
          <p:nvPr/>
        </p:nvSpPr>
        <p:spPr>
          <a:xfrm>
            <a:off x="1017270" y="3653557"/>
            <a:ext cx="3150870" cy="85874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Arduino Nano 33 IoT / 디바이스마트">
            <a:extLst>
              <a:ext uri="{FF2B5EF4-FFF2-40B4-BE49-F238E27FC236}">
                <a16:creationId xmlns:a16="http://schemas.microsoft.com/office/drawing/2014/main" id="{37B62865-CB93-4067-9888-DA37DE527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42" y="1244132"/>
            <a:ext cx="1438108" cy="13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ur of Code with MIT App Inventor">
            <a:extLst>
              <a:ext uri="{FF2B5EF4-FFF2-40B4-BE49-F238E27FC236}">
                <a16:creationId xmlns:a16="http://schemas.microsoft.com/office/drawing/2014/main" id="{C49AB0AA-CFEE-C16E-B879-39991E153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365" y="1375569"/>
            <a:ext cx="1855760" cy="130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79880CC-09E6-5F8D-7872-B0EBEE62A10E}"/>
              </a:ext>
            </a:extLst>
          </p:cNvPr>
          <p:cNvCxnSpPr/>
          <p:nvPr/>
        </p:nvCxnSpPr>
        <p:spPr>
          <a:xfrm>
            <a:off x="7867745" y="2180550"/>
            <a:ext cx="15621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5CBB20-F676-03C6-A864-DD997F8BD4EF}"/>
              </a:ext>
            </a:extLst>
          </p:cNvPr>
          <p:cNvSpPr/>
          <p:nvPr/>
        </p:nvSpPr>
        <p:spPr>
          <a:xfrm>
            <a:off x="7924815" y="1551324"/>
            <a:ext cx="1438108" cy="5503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40F73-D44A-0B62-3F8C-B2681F57AA0C}"/>
              </a:ext>
            </a:extLst>
          </p:cNvPr>
          <p:cNvSpPr txBox="1"/>
          <p:nvPr/>
        </p:nvSpPr>
        <p:spPr>
          <a:xfrm>
            <a:off x="7887985" y="1714224"/>
            <a:ext cx="1562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FloatWrite(A2) : 930.0</a:t>
            </a:r>
            <a:endParaRPr lang="ko-KR" altLang="en-US" sz="1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B0F631-93A5-9E2A-0F3C-968912C62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527" y="3117580"/>
            <a:ext cx="5676081" cy="3357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92863A-B2E0-AF61-CAE5-7AE096D239A6}"/>
              </a:ext>
            </a:extLst>
          </p:cNvPr>
          <p:cNvSpPr txBox="1"/>
          <p:nvPr/>
        </p:nvSpPr>
        <p:spPr>
          <a:xfrm>
            <a:off x="5381720" y="952875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Arduino Nano 33 IoT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B66D5E-DDAD-9FCE-95C3-2ED089696EF6}"/>
              </a:ext>
            </a:extLst>
          </p:cNvPr>
          <p:cNvSpPr txBox="1"/>
          <p:nvPr/>
        </p:nvSpPr>
        <p:spPr>
          <a:xfrm>
            <a:off x="9715488" y="952875"/>
            <a:ext cx="22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 Inventor Apps 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2F192C8-7349-4F5E-A8BE-11A522342010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15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9" name="CustomShape 3"/>
          <p:cNvSpPr/>
          <p:nvPr/>
        </p:nvSpPr>
        <p:spPr>
          <a:xfrm>
            <a:off x="0" y="142920"/>
            <a:ext cx="5117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lang="en-US" sz="3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426F93-DFFA-E8AF-000E-90A84165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2" y="2128275"/>
            <a:ext cx="2156894" cy="3568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77F79A-874F-8FED-D2A8-03A9D801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524" y="2145961"/>
            <a:ext cx="2192275" cy="35689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70690B0-298E-7D09-42D2-BCEAA5D523A7}"/>
              </a:ext>
            </a:extLst>
          </p:cNvPr>
          <p:cNvSpPr/>
          <p:nvPr/>
        </p:nvSpPr>
        <p:spPr>
          <a:xfrm>
            <a:off x="457200" y="3054011"/>
            <a:ext cx="1971391" cy="85874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39A012-38DC-3E2B-44D4-B46C0DF475D5}"/>
              </a:ext>
            </a:extLst>
          </p:cNvPr>
          <p:cNvSpPr/>
          <p:nvPr/>
        </p:nvSpPr>
        <p:spPr>
          <a:xfrm>
            <a:off x="2737864" y="2358563"/>
            <a:ext cx="2051062" cy="316647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4D6DBA-76FB-4D7D-B3D3-3B5009F14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017" y="1062326"/>
            <a:ext cx="788583" cy="94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our of Code with MIT App Inventor">
            <a:extLst>
              <a:ext uri="{FF2B5EF4-FFF2-40B4-BE49-F238E27FC236}">
                <a16:creationId xmlns:a16="http://schemas.microsoft.com/office/drawing/2014/main" id="{9251CC42-98B0-F520-DE73-B2D69A8C2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98" y="1080012"/>
            <a:ext cx="1519544" cy="106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C72FF01-7D54-FA65-BC3C-BBCD6C5FA7FF}"/>
              </a:ext>
            </a:extLst>
          </p:cNvPr>
          <p:cNvCxnSpPr/>
          <p:nvPr/>
        </p:nvCxnSpPr>
        <p:spPr>
          <a:xfrm>
            <a:off x="7744944" y="1709495"/>
            <a:ext cx="15621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EB666C-F6F6-4815-9FD6-B0D49433FD4C}"/>
              </a:ext>
            </a:extLst>
          </p:cNvPr>
          <p:cNvSpPr/>
          <p:nvPr/>
        </p:nvSpPr>
        <p:spPr>
          <a:xfrm>
            <a:off x="7070448" y="1131733"/>
            <a:ext cx="2911092" cy="4210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Data / Web view API requests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2EA2A4-9E1C-D7D0-ECB7-A534E0E929B8}"/>
              </a:ext>
            </a:extLst>
          </p:cNvPr>
          <p:cNvSpPr/>
          <p:nvPr/>
        </p:nvSpPr>
        <p:spPr>
          <a:xfrm>
            <a:off x="8113230" y="2005930"/>
            <a:ext cx="788583" cy="352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Data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179695-19A0-B411-1B74-3865A0E59ABE}"/>
              </a:ext>
            </a:extLst>
          </p:cNvPr>
          <p:cNvCxnSpPr>
            <a:cxnSpLocks/>
          </p:cNvCxnSpPr>
          <p:nvPr/>
        </p:nvCxnSpPr>
        <p:spPr>
          <a:xfrm flipH="1">
            <a:off x="7726472" y="1826399"/>
            <a:ext cx="15621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6105BA7-2F78-8F47-B721-34484AD3C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599" y="2818344"/>
            <a:ext cx="5024969" cy="34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9D8C956-4BAA-4B36-B365-6C0DBF70C273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16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0" y="142920"/>
            <a:ext cx="5117760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장치 및 테스트</a:t>
            </a:r>
            <a:endParaRPr lang="en-US" sz="3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582E5-9D36-95BB-2D8B-5C253D51CD7A}"/>
              </a:ext>
            </a:extLst>
          </p:cNvPr>
          <p:cNvSpPr txBox="1"/>
          <p:nvPr/>
        </p:nvSpPr>
        <p:spPr>
          <a:xfrm>
            <a:off x="5023301" y="1161549"/>
            <a:ext cx="21447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/>
              <a:t>테스트 측정 </a:t>
            </a:r>
            <a:r>
              <a:rPr lang="ko-KR" altLang="en-US" sz="2000" b="1" dirty="0"/>
              <a:t>방식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08CCBF-AFA3-DB3E-9CBF-0F2354F7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4" y="1561659"/>
            <a:ext cx="7296150" cy="47529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032D305-1EB6-48B3-92C4-33F83A9EF983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17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8" name="CustomShape 3"/>
          <p:cNvSpPr/>
          <p:nvPr/>
        </p:nvSpPr>
        <p:spPr>
          <a:xfrm>
            <a:off x="0" y="142920"/>
            <a:ext cx="5117760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장치 및 테스트 </a:t>
            </a:r>
            <a:endParaRPr lang="en-US" sz="3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998DE55-E38F-88B1-7B0E-478CD5ACD0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707492"/>
              </p:ext>
            </p:extLst>
          </p:nvPr>
        </p:nvGraphicFramePr>
        <p:xfrm>
          <a:off x="471070" y="10868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54CA352-EBDB-3129-A0C7-C03531D88F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7898642"/>
              </p:ext>
            </p:extLst>
          </p:nvPr>
        </p:nvGraphicFramePr>
        <p:xfrm>
          <a:off x="471070" y="39718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0D7E16-CDBA-D773-17B4-C11BEF35ECF5}"/>
              </a:ext>
            </a:extLst>
          </p:cNvPr>
          <p:cNvSpPr txBox="1"/>
          <p:nvPr/>
        </p:nvSpPr>
        <p:spPr>
          <a:xfrm>
            <a:off x="5703187" y="2458482"/>
            <a:ext cx="60177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테스트 중점 사항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압력센서를 부착할 발 뒤꿈치에 가해지는 실제 압력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테스트</a:t>
            </a:r>
            <a:r>
              <a:rPr lang="en-US" altLang="ko-KR" dirty="0"/>
              <a:t>DB</a:t>
            </a:r>
            <a:r>
              <a:rPr lang="ko-KR" altLang="en-US" dirty="0"/>
              <a:t>에 저장되는 </a:t>
            </a:r>
            <a:r>
              <a:rPr lang="en-US" altLang="ko-KR" dirty="0"/>
              <a:t>ADC</a:t>
            </a:r>
            <a:r>
              <a:rPr lang="ko-KR" altLang="en-US" dirty="0"/>
              <a:t>값을 기준으로 역 계산하여 가해지는 실제 압력을 계산할 예정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값을 바탕으로 실제 기기 운용 시 예상되는 압력의 범위를 추정할 필요가 있음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D3E4D81-7779-4BF2-A7D6-54C3BF554044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18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5" name="CustomShape 3"/>
          <p:cNvSpPr/>
          <p:nvPr/>
        </p:nvSpPr>
        <p:spPr>
          <a:xfrm>
            <a:off x="0" y="142920"/>
            <a:ext cx="5117760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spc="-1" dirty="0">
                <a:solidFill>
                  <a:srgbClr val="FFFFFF"/>
                </a:solidFill>
                <a:latin typeface="맑은 고딕"/>
                <a:ea typeface="맑은 고딕"/>
              </a:rPr>
              <a:t>장치</a:t>
            </a:r>
            <a:r>
              <a:rPr lang="ko-KR" altLang="en-US" sz="32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 및 테스트</a:t>
            </a:r>
            <a:endParaRPr lang="en-US" sz="3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  <p:pic>
        <p:nvPicPr>
          <p:cNvPr id="2" name="그림 1" descr="실내이(가) 표시된 사진&#10;&#10;자동 생성된 설명">
            <a:extLst>
              <a:ext uri="{FF2B5EF4-FFF2-40B4-BE49-F238E27FC236}">
                <a16:creationId xmlns:a16="http://schemas.microsoft.com/office/drawing/2014/main" id="{2D931430-998E-7F3A-7349-0784E22D8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0" y="966855"/>
            <a:ext cx="4243935" cy="25870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E017CD-2763-A131-B1FC-5DF9B376D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0" y="3774246"/>
            <a:ext cx="4243934" cy="2582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84C1F-93FB-107C-F667-585E96711ED9}"/>
              </a:ext>
            </a:extLst>
          </p:cNvPr>
          <p:cNvSpPr txBox="1"/>
          <p:nvPr/>
        </p:nvSpPr>
        <p:spPr>
          <a:xfrm>
            <a:off x="6095700" y="5268173"/>
            <a:ext cx="565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*</a:t>
            </a:r>
            <a:r>
              <a:rPr lang="ko-KR" altLang="en-US" sz="1600" b="1" dirty="0"/>
              <a:t>아두이노 중 한 개의 전원 입력 포트에 문제가 있어 교체예정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FD78E-C314-DC15-F684-3E4AA37925EF}"/>
              </a:ext>
            </a:extLst>
          </p:cNvPr>
          <p:cNvSpPr txBox="1"/>
          <p:nvPr/>
        </p:nvSpPr>
        <p:spPr>
          <a:xfrm>
            <a:off x="5816309" y="2259450"/>
            <a:ext cx="6017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테스트 중점 사항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전지와 센서의 위치에 따른 무게 쏠림에 의해 서로 다른 측정 값이 발생할 가능성이 있음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전지와 센서의 위치에 따른 테스트가 필요함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7245F1B-0676-4746-9F16-5D0FB020A102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19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" name="CustomShape 3"/>
          <p:cNvSpPr/>
          <p:nvPr/>
        </p:nvSpPr>
        <p:spPr>
          <a:xfrm>
            <a:off x="0" y="142920"/>
            <a:ext cx="54698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05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프로젝트 일정 및 역할분담</a:t>
            </a:r>
            <a:endParaRPr lang="en-US" sz="3000" b="0" strike="noStrike" spc="-1">
              <a:latin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1AD009-8024-2411-91C3-D8A1B445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04" y="833040"/>
            <a:ext cx="8856241" cy="59268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1"/>
          <p:cNvSpPr/>
          <p:nvPr/>
        </p:nvSpPr>
        <p:spPr>
          <a:xfrm>
            <a:off x="3840840" y="1516320"/>
            <a:ext cx="4510080" cy="0"/>
          </a:xfrm>
          <a:prstGeom prst="line">
            <a:avLst/>
          </a:prstGeom>
          <a:ln w="44280">
            <a:solidFill>
              <a:schemeClr val="tx1"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4272120" y="2203920"/>
            <a:ext cx="4338000" cy="38149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01 </a:t>
            </a:r>
            <a:r>
              <a:rPr lang="ko-KR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연구 주제 설명   </a:t>
            </a: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02</a:t>
            </a:r>
            <a:r>
              <a:rPr lang="en-US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시중 제품과의 비교 </a:t>
            </a: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03</a:t>
            </a:r>
            <a:r>
              <a:rPr lang="en-US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분석 모델 플로우 차트 </a:t>
            </a: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04 </a:t>
            </a:r>
            <a:r>
              <a:rPr lang="ko-KR" altLang="en-US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장치 및 테스트</a:t>
            </a:r>
            <a:endParaRPr lang="en-US" altLang="ko-KR" sz="2200" b="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05 </a:t>
            </a:r>
            <a:r>
              <a:rPr lang="ko-KR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프로젝트 일정 및 역할 분담 </a:t>
            </a: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06 </a:t>
            </a:r>
            <a:r>
              <a:rPr lang="ko-KR" sz="2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참고 문헌 및 논문</a:t>
            </a:r>
            <a:endParaRPr lang="en-US" sz="2200" b="0" strike="noStrike" spc="-1" dirty="0">
              <a:latin typeface="Noto Sans CJK KR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5514480" y="645480"/>
            <a:ext cx="1161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목차</a:t>
            </a:r>
            <a:endParaRPr lang="en-US" sz="3600" b="0" strike="noStrike" spc="-1">
              <a:latin typeface="Noto Sans CJK KR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7625172-719F-476C-B64B-6F8DE3D90844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B268A8A-2311-4C90-845C-269AAD39EF5C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20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1" name="CustomShape 3"/>
          <p:cNvSpPr/>
          <p:nvPr/>
        </p:nvSpPr>
        <p:spPr>
          <a:xfrm>
            <a:off x="0" y="142920"/>
            <a:ext cx="438660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06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참고 문헌 및 논문 </a:t>
            </a:r>
            <a:endParaRPr lang="en-US" sz="3000" b="0" strike="noStrike" spc="-1">
              <a:latin typeface="Noto Sans CJK KR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384480" y="1353241"/>
            <a:ext cx="11382648" cy="4830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3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이미지</a:t>
            </a:r>
            <a:endParaRPr lang="en-US" sz="3200" b="0" strike="noStrike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000" b="0" strike="noStrike" spc="-1" dirty="0">
                <a:latin typeface="Noto Sans CJK KR"/>
              </a:rPr>
              <a:t>[</a:t>
            </a:r>
            <a:r>
              <a:rPr lang="ko-KR" altLang="en-US" sz="1000" b="0" strike="noStrike" spc="-1" dirty="0">
                <a:latin typeface="Noto Sans CJK KR"/>
              </a:rPr>
              <a:t>척추측만증</a:t>
            </a:r>
            <a:r>
              <a:rPr lang="en-US" altLang="ko-KR" sz="1000" b="0" strike="noStrike" spc="-1" dirty="0">
                <a:latin typeface="Noto Sans CJK KR"/>
              </a:rPr>
              <a:t>(Scoliosis) image] : </a:t>
            </a:r>
            <a:r>
              <a:rPr lang="en-US" sz="1000" b="0" strike="noStrike" spc="-1" dirty="0">
                <a:latin typeface="Noto Sans CJK KR"/>
                <a:hlinkClick r:id="rId2"/>
              </a:rPr>
              <a:t>https://www.amc.seoul.kr/asan/healthinfo/disease/diseaseDetail.do?contentId=32565</a:t>
            </a:r>
            <a:endParaRPr lang="en-US" sz="1000" b="0" strike="noStrike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latin typeface="Noto Sans CJK KR"/>
              </a:rPr>
              <a:t>[</a:t>
            </a:r>
            <a:r>
              <a:rPr lang="ko-KR" altLang="en-US" sz="1000" b="0" strike="noStrike" spc="-1" dirty="0">
                <a:latin typeface="Noto Sans CJK KR"/>
              </a:rPr>
              <a:t>미국척추측만증학회</a:t>
            </a:r>
            <a:r>
              <a:rPr lang="en-US" altLang="ko-KR" sz="1000" b="0" strike="noStrike" spc="-1" dirty="0">
                <a:latin typeface="Noto Sans CJK KR"/>
              </a:rPr>
              <a:t> image] : </a:t>
            </a:r>
            <a:r>
              <a:rPr lang="en-US" altLang="ko-KR" sz="1000" b="0" strike="noStrike" spc="-1" dirty="0">
                <a:latin typeface="Noto Sans CJK KR"/>
                <a:hlinkClick r:id="rId3"/>
              </a:rPr>
              <a:t>http://www.samsunghospital.com/home/healthInfo/content/contenView.do?CONT_SRC_ID=33852&amp;CONT_SRC=HOMEPAGE&amp;CONT_ID=6571&amp;CONT_CLS_CD=001027</a:t>
            </a:r>
            <a:endParaRPr lang="en-US" altLang="ko-KR" sz="1000" b="0" strike="noStrike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압력센서 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image]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en-US" altLang="ko-KR" sz="1000" b="0" u="sng" strike="noStrike" spc="-1" dirty="0">
                <a:solidFill>
                  <a:srgbClr val="0563C1"/>
                </a:solidFill>
                <a:uFillTx/>
                <a:latin typeface="맑은 고딕"/>
                <a:ea typeface="맑은 고딕"/>
                <a:hlinkClick r:id="rId4"/>
              </a:rPr>
              <a:t>https://kocoafab.cc/tutorial/view/105</a:t>
            </a:r>
            <a:r>
              <a:rPr lang="en-US" altLang="ko-KR" sz="1000" b="0" u="sng" strike="noStrike" spc="-1" dirty="0">
                <a:solidFill>
                  <a:srgbClr val="0563C1"/>
                </a:solidFill>
                <a:uFillTx/>
                <a:latin typeface="맑은 고딕"/>
                <a:ea typeface="맑은 고딕"/>
              </a:rPr>
              <a:t> 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발바닥 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image]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en-US" altLang="ko-KR" sz="1000" b="0" u="sng" strike="noStrike" spc="-1" dirty="0">
                <a:solidFill>
                  <a:srgbClr val="0563C1"/>
                </a:solidFill>
                <a:uFillTx/>
                <a:latin typeface="맑은 고딕"/>
                <a:ea typeface="맑은 고딕"/>
                <a:hlinkClick r:id="rId5"/>
              </a:rPr>
              <a:t>https://v.kakao.com/v/20210531151114558</a:t>
            </a:r>
            <a:r>
              <a:rPr lang="en-US" altLang="ko-KR" sz="1000" u="sng" spc="-1" dirty="0">
                <a:solidFill>
                  <a:srgbClr val="0563C1"/>
                </a:solidFill>
                <a:latin typeface="맑은 고딕"/>
                <a:ea typeface="맑은 고딕"/>
              </a:rPr>
              <a:t>    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latin typeface="Noto Sans CJK KR"/>
              </a:rPr>
              <a:t>[</a:t>
            </a:r>
            <a:r>
              <a:rPr lang="ko-KR" altLang="en-US" sz="1000" spc="-1" dirty="0" err="1">
                <a:latin typeface="Noto Sans CJK KR"/>
              </a:rPr>
              <a:t>지하웰</a:t>
            </a:r>
            <a:r>
              <a:rPr lang="ko-KR" altLang="en-US" sz="1000" spc="-1" dirty="0">
                <a:latin typeface="Noto Sans CJK KR"/>
              </a:rPr>
              <a:t> 족저압 측정 시스템 </a:t>
            </a:r>
            <a:r>
              <a:rPr lang="en-US" altLang="ko-KR" sz="1000" spc="-1" dirty="0">
                <a:latin typeface="Noto Sans CJK KR"/>
              </a:rPr>
              <a:t>image] : </a:t>
            </a:r>
            <a:r>
              <a:rPr lang="en-US" altLang="ko-KR" sz="1000" spc="-1" dirty="0">
                <a:latin typeface="Noto Sans CJK KR"/>
                <a:hlinkClick r:id="rId6"/>
              </a:rPr>
              <a:t>http://www.ghiwell.co.kr/kor/sub/sub02_01_01_new.php?ptype=kor_sub02_01_01</a:t>
            </a:r>
            <a:endParaRPr lang="en-US" altLang="ko-KR" sz="1000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spc="-1" dirty="0">
                <a:latin typeface="Noto Sans CJK KR"/>
              </a:rPr>
              <a:t>[Balance Checker </a:t>
            </a:r>
            <a:r>
              <a:rPr lang="ko-KR" altLang="en-US" sz="1000" spc="-1" dirty="0">
                <a:latin typeface="Noto Sans CJK KR"/>
              </a:rPr>
              <a:t>족저압 측정 시스템</a:t>
            </a:r>
            <a:r>
              <a:rPr lang="en-US" altLang="ko-KR" sz="1000" spc="-1" dirty="0">
                <a:latin typeface="Noto Sans CJK KR"/>
              </a:rPr>
              <a:t>] : </a:t>
            </a:r>
            <a:r>
              <a:rPr lang="en-US" altLang="ko-KR" sz="1000" spc="-1" dirty="0">
                <a:latin typeface="Noto Sans CJK KR"/>
                <a:hlinkClick r:id="rId7"/>
              </a:rPr>
              <a:t>https://www.teamelysium.kr/balancechecker/</a:t>
            </a:r>
            <a:r>
              <a:rPr lang="en-US" altLang="ko-KR" sz="1000" spc="-1" dirty="0">
                <a:latin typeface="Noto Sans CJK KR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latin typeface="Noto Sans CJK KR"/>
              </a:rPr>
              <a:t>[</a:t>
            </a:r>
            <a:r>
              <a:rPr lang="ko-KR" altLang="en-US" sz="1000" b="0" strike="noStrike" spc="-1" dirty="0" err="1">
                <a:latin typeface="Noto Sans CJK KR"/>
              </a:rPr>
              <a:t>엑스바디</a:t>
            </a:r>
            <a:r>
              <a:rPr lang="ko-KR" altLang="en-US" sz="1000" b="0" strike="noStrike" spc="-1" dirty="0">
                <a:latin typeface="Noto Sans CJK KR"/>
              </a:rPr>
              <a:t> 족저압 측정 시스템</a:t>
            </a:r>
            <a:r>
              <a:rPr lang="en-US" altLang="ko-KR" sz="1000" b="0" strike="noStrike" spc="-1" dirty="0">
                <a:latin typeface="Noto Sans CJK KR"/>
              </a:rPr>
              <a:t>] : </a:t>
            </a:r>
            <a:r>
              <a:rPr lang="en-US" altLang="ko-KR" sz="1000" b="0" strike="noStrike" spc="-1" dirty="0">
                <a:latin typeface="Noto Sans CJK KR"/>
                <a:hlinkClick r:id="rId8"/>
              </a:rPr>
              <a:t>http://exbody.kr/hospitals/exbody_ga/</a:t>
            </a:r>
            <a:r>
              <a:rPr lang="en-US" altLang="ko-KR" sz="1000" b="0" strike="noStrike" spc="-1" dirty="0">
                <a:latin typeface="Noto Sans CJK KR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spc="-1" dirty="0">
                <a:latin typeface="Noto Sans CJK KR"/>
              </a:rPr>
              <a:t>[</a:t>
            </a:r>
            <a:r>
              <a:rPr lang="ko-KR" altLang="en-US" sz="1000" spc="-1" dirty="0">
                <a:latin typeface="Noto Sans CJK KR"/>
              </a:rPr>
              <a:t>아두이노 압력센서 회로 </a:t>
            </a:r>
            <a:r>
              <a:rPr lang="en-US" altLang="ko-KR" sz="1000" spc="-1" dirty="0">
                <a:latin typeface="Noto Sans CJK KR"/>
              </a:rPr>
              <a:t>image] : </a:t>
            </a:r>
            <a:r>
              <a:rPr lang="en-US" altLang="ko-KR" sz="1000" spc="-1" dirty="0">
                <a:latin typeface="Noto Sans CJK KR"/>
                <a:hlinkClick r:id="rId9"/>
              </a:rPr>
              <a:t>https://blog.naver.com/PostView.nhn?blogId=roboholic84&amp;logNo=221387405040</a:t>
            </a:r>
            <a:r>
              <a:rPr lang="en-US" altLang="ko-KR" sz="1000" spc="-1" dirty="0">
                <a:latin typeface="Noto Sans CJK KR"/>
              </a:rPr>
              <a:t> </a:t>
            </a:r>
            <a:endParaRPr lang="en-US" altLang="ko-KR" sz="1000" b="0" strike="noStrike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spc="-1" dirty="0">
                <a:latin typeface="Noto Sans CJK KR"/>
              </a:rPr>
              <a:t>[</a:t>
            </a:r>
            <a:r>
              <a:rPr lang="ko-KR" altLang="en-US" sz="1000" spc="-1" dirty="0">
                <a:latin typeface="Noto Sans CJK KR"/>
              </a:rPr>
              <a:t>다이나 핏 족저압 측정 신발</a:t>
            </a:r>
            <a:r>
              <a:rPr lang="en-US" altLang="ko-KR" sz="1000" spc="-1" dirty="0">
                <a:latin typeface="Noto Sans CJK KR"/>
              </a:rPr>
              <a:t>] : https://medicaldevice.tistory.com/entry/%EB%B3%B4%ED%96%89%EB%B6%84%EC%84%9D%EC%8B%A0%EB%B0%9C%EC%9D%84-%EC%B0%A9%EC%9A%A9%ED%95%9C-%EB%B0%9C%EB%B0%94%EB%8B%A5-%EC%95%95%EB%A0%A5%EB%B6%84%ED%8F%AC-%EB%B0%8F-%EB%B3%B4%ED%96%89%EB%B6%84%EC%84%9D-%EC%9D%B8%EC%86%94%ED%83%80%EC%9E%85-%EB%B0%9C%EB%B0%94%EB%8B%A5-%EC%95%95%EB%A0%A5-%EC%B8%A1%EC%A0%95-%EB%B0%8F-%EB%B6%84%EC%84%9D-%EB%AC%B4%EC%84%A0%EB%B3%B4%ED%96%89%EB%B6%84%EC%84%9D-Dynafoot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latin typeface="Noto Sans CJK KR"/>
              </a:rPr>
              <a:t>[Database image] : </a:t>
            </a:r>
            <a:r>
              <a:rPr lang="en-US" altLang="ko-KR" sz="1000" b="0" strike="noStrike" spc="-1" dirty="0">
                <a:latin typeface="Noto Sans CJK KR"/>
                <a:hlinkClick r:id="rId10"/>
              </a:rPr>
              <a:t>https://m.blog.naver.com/qbxlvnf11/221127762091</a:t>
            </a:r>
            <a:r>
              <a:rPr lang="en-US" altLang="ko-KR" sz="1000" b="0" strike="noStrike" spc="-1" dirty="0">
                <a:latin typeface="Noto Sans CJK KR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spc="-1" dirty="0">
                <a:latin typeface="Noto Sans CJK KR"/>
              </a:rPr>
              <a:t>[Arduino Nano 33 IoT image] :  </a:t>
            </a:r>
            <a:r>
              <a:rPr lang="en-US" altLang="ko-KR" sz="1000" spc="-1" dirty="0">
                <a:latin typeface="Noto Sans CJK KR"/>
                <a:hlinkClick r:id="rId11"/>
              </a:rPr>
              <a:t>https://www.elfadistrelec.no/en/arduino-nano-33-iot-arduino-abx00027/p/30150883</a:t>
            </a:r>
            <a:r>
              <a:rPr lang="en-US" altLang="ko-KR" sz="1000" spc="-1" dirty="0">
                <a:latin typeface="Noto Sans CJK KR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000" b="0" strike="noStrike" spc="-1" dirty="0">
                <a:latin typeface="Noto Sans CJK KR"/>
              </a:rPr>
              <a:t>[</a:t>
            </a:r>
            <a:r>
              <a:rPr lang="en-US" altLang="ko-KR" sz="1000" spc="-1" dirty="0">
                <a:latin typeface="Noto Sans CJK KR"/>
              </a:rPr>
              <a:t>App Inventor image] : </a:t>
            </a:r>
            <a:r>
              <a:rPr lang="en-US" altLang="ko-KR" sz="1000" spc="-1" dirty="0">
                <a:latin typeface="Noto Sans CJK KR"/>
                <a:hlinkClick r:id="rId12"/>
              </a:rPr>
              <a:t>http://appinventor.mit.edu/explore/ai2/beginner-videos</a:t>
            </a:r>
            <a:r>
              <a:rPr lang="en-US" altLang="ko-KR" sz="1000" spc="-1" dirty="0">
                <a:latin typeface="Noto Sans CJK KR"/>
              </a:rPr>
              <a:t> </a:t>
            </a:r>
            <a:endParaRPr lang="en-US" altLang="ko-KR" sz="1000" b="0" strike="noStrike" spc="-1" dirty="0">
              <a:latin typeface="Noto Sans CJK KR"/>
            </a:endParaRPr>
          </a:p>
          <a:p>
            <a:pPr lvl="1">
              <a:tabLst>
                <a:tab pos="0" algn="l"/>
              </a:tabLst>
            </a:pPr>
            <a:endParaRPr lang="en-US" altLang="ko-KR" sz="1000" b="0" strike="noStrike" spc="-1" dirty="0">
              <a:latin typeface="Noto Sans CJK KR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1000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32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논문 </a:t>
            </a:r>
            <a:endParaRPr lang="en-US" altLang="ko-KR" sz="3200" b="1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91476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ko-KR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홍주희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, “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인체 보행 시 </a:t>
            </a:r>
            <a:r>
              <a:rPr lang="ko-KR" altLang="ko-KR" sz="1000" b="0" strike="noStrike" spc="-1" dirty="0" err="1">
                <a:solidFill>
                  <a:srgbClr val="000000"/>
                </a:solidFill>
                <a:latin typeface="Noto Sans KR"/>
                <a:ea typeface="맑은 고딕"/>
              </a:rPr>
              <a:t>양발에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 가해지는 압력분포를 통한 자세 뒤틀림 측정 및 분석“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, 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전기학회논문집 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2016 no.3(2016), pp.487~492</a:t>
            </a:r>
            <a:endParaRPr lang="en-US" altLang="ko-KR" sz="1000" b="0" strike="noStrike" spc="-1" dirty="0">
              <a:latin typeface="Noto Sans CJK KR"/>
            </a:endParaRPr>
          </a:p>
          <a:p>
            <a:pPr marL="91476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267080" y="3013560"/>
            <a:ext cx="365688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800" b="1" strike="noStrike" spc="-1">
                <a:solidFill>
                  <a:srgbClr val="000000"/>
                </a:solidFill>
                <a:latin typeface="Arial"/>
                <a:ea typeface="DejaVu Sans"/>
              </a:rPr>
              <a:t>감사합니다</a:t>
            </a:r>
            <a:endParaRPr lang="en-US" sz="48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142920"/>
            <a:ext cx="4022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927537" y="1903235"/>
            <a:ext cx="4639074" cy="37254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TextShape 6"/>
          <p:cNvSpPr txBox="1"/>
          <p:nvPr/>
        </p:nvSpPr>
        <p:spPr>
          <a:xfrm>
            <a:off x="1063894" y="2848722"/>
            <a:ext cx="4366360" cy="183448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ko-KR" sz="2500" b="1" strike="noStrike" spc="-1" dirty="0">
                <a:latin typeface="Noto Sans CJK KR"/>
              </a:rPr>
              <a:t>척추측만증</a:t>
            </a:r>
            <a:r>
              <a:rPr lang="en-US" sz="2500" b="1" strike="noStrike" spc="-1" dirty="0">
                <a:latin typeface="Noto Sans CJK KR"/>
              </a:rPr>
              <a:t>(Scoliosis) </a:t>
            </a:r>
          </a:p>
          <a:p>
            <a:endParaRPr lang="en-US" sz="1800" b="0" strike="noStrike" spc="-1" dirty="0">
              <a:latin typeface="Noto Sans CJK KR"/>
            </a:endParaRPr>
          </a:p>
          <a:p>
            <a:r>
              <a:rPr lang="ko-KR" sz="1800" b="0" strike="noStrike" spc="-1" dirty="0">
                <a:latin typeface="Noto Sans CJK KR"/>
              </a:rPr>
              <a:t>척추의 정상적인 굴곡</a:t>
            </a:r>
            <a:r>
              <a:rPr lang="en-US" sz="1800" b="0" strike="noStrike" spc="-1" dirty="0">
                <a:latin typeface="Noto Sans CJK KR"/>
              </a:rPr>
              <a:t>(Curve)</a:t>
            </a:r>
            <a:r>
              <a:rPr lang="ko-KR" altLang="en-US" spc="-1" dirty="0">
                <a:latin typeface="Noto Sans CJK KR"/>
              </a:rPr>
              <a:t>이</a:t>
            </a:r>
            <a:r>
              <a:rPr lang="ko-KR" sz="1800" b="0" strike="noStrike" spc="-1" dirty="0">
                <a:latin typeface="Noto Sans CJK KR"/>
              </a:rPr>
              <a:t> 관측되지 않고</a:t>
            </a:r>
            <a:r>
              <a:rPr lang="en-US" altLang="ko-KR" sz="1800" b="0" strike="noStrike" spc="-1" dirty="0">
                <a:latin typeface="Noto Sans CJK KR"/>
              </a:rPr>
              <a:t>,</a:t>
            </a:r>
            <a:r>
              <a:rPr lang="ko-KR" sz="1800" b="0" strike="noStrike" spc="-1" dirty="0">
                <a:latin typeface="Noto Sans CJK KR"/>
              </a:rPr>
              <a:t> </a:t>
            </a:r>
            <a:br>
              <a:rPr lang="en-US" altLang="ko-KR" sz="1800" b="0" strike="noStrike" spc="-1" dirty="0">
                <a:latin typeface="Noto Sans CJK KR"/>
              </a:rPr>
            </a:br>
            <a:r>
              <a:rPr lang="ko-KR" sz="1800" b="0" strike="noStrike" spc="-1" dirty="0">
                <a:latin typeface="Noto Sans CJK KR"/>
              </a:rPr>
              <a:t>옆으로 비정상적인 굴곡이 발생된 경우를 말한다</a:t>
            </a:r>
            <a:r>
              <a:rPr lang="en-US" sz="1800" b="0" strike="noStrike" spc="-1" dirty="0">
                <a:latin typeface="Noto Sans CJK KR"/>
              </a:rPr>
              <a:t>. </a:t>
            </a:r>
          </a:p>
          <a:p>
            <a:endParaRPr lang="en-US" sz="1800" b="0" strike="noStrike" spc="-1" dirty="0">
              <a:latin typeface="Noto Sans CJK KR"/>
            </a:endParaRPr>
          </a:p>
          <a:p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0AD77324-DFC6-9BCF-22E8-CC7BD0677344}"/>
              </a:ext>
            </a:extLst>
          </p:cNvPr>
          <p:cNvSpPr/>
          <p:nvPr/>
        </p:nvSpPr>
        <p:spPr>
          <a:xfrm>
            <a:off x="6625389" y="1903234"/>
            <a:ext cx="4639074" cy="37254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D75C53-FE2A-F2E3-59AC-27E56D8F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935" y="2325823"/>
            <a:ext cx="3671981" cy="28802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8B03A02-4F0A-433C-9CD6-39D906C6AEC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0" y="142920"/>
            <a:ext cx="4022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96BCD07F-2928-533D-C46E-BCEF13F64D9E}"/>
              </a:ext>
            </a:extLst>
          </p:cNvPr>
          <p:cNvSpPr/>
          <p:nvPr/>
        </p:nvSpPr>
        <p:spPr>
          <a:xfrm>
            <a:off x="2141319" y="1076573"/>
            <a:ext cx="7908758" cy="3649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9F68B5-3DAD-1E47-FF10-9EFF3509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76" y="1733651"/>
            <a:ext cx="6744641" cy="2857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0F8D5-54A9-C2B9-65BA-9B24FDC120EC}"/>
              </a:ext>
            </a:extLst>
          </p:cNvPr>
          <p:cNvSpPr txBox="1"/>
          <p:nvPr/>
        </p:nvSpPr>
        <p:spPr>
          <a:xfrm>
            <a:off x="2801189" y="1309556"/>
            <a:ext cx="658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미국척추측만증학회</a:t>
            </a:r>
            <a:r>
              <a:rPr lang="en-US" altLang="ko-KR" b="1" dirty="0"/>
              <a:t>(Scoliosis Research Society)</a:t>
            </a:r>
            <a:r>
              <a:rPr lang="ko-KR" altLang="en-US" b="1" dirty="0"/>
              <a:t>의 치료방침 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F08DDD5-5891-860F-A246-9310D9E32E19}"/>
              </a:ext>
            </a:extLst>
          </p:cNvPr>
          <p:cNvSpPr/>
          <p:nvPr/>
        </p:nvSpPr>
        <p:spPr>
          <a:xfrm>
            <a:off x="1430876" y="5037070"/>
            <a:ext cx="9329635" cy="14096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0A695-C624-22BE-BCD6-3F01C71D83FF}"/>
              </a:ext>
            </a:extLst>
          </p:cNvPr>
          <p:cNvSpPr txBox="1"/>
          <p:nvPr/>
        </p:nvSpPr>
        <p:spPr>
          <a:xfrm>
            <a:off x="1695996" y="5256359"/>
            <a:ext cx="87993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X-ray</a:t>
            </a:r>
            <a:r>
              <a:rPr lang="ko-KR" altLang="en-US" dirty="0"/>
              <a:t> 등 영상장비를 활용한 추적 관찰보다 연속적으로 측정 가능한 장치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운동과 스트레칭을 통한 교정치료의 효과를 빠르게 확인하고 수정이 가능한 장치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FD5B2A5-186A-443A-AA63-76E402A01A7C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5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4" name="CustomShape 3"/>
          <p:cNvSpPr/>
          <p:nvPr/>
        </p:nvSpPr>
        <p:spPr>
          <a:xfrm>
            <a:off x="0" y="142920"/>
            <a:ext cx="4022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051E0D11-AFAC-2AA1-7EDC-3E60EF6F3178}"/>
              </a:ext>
            </a:extLst>
          </p:cNvPr>
          <p:cNvSpPr/>
          <p:nvPr/>
        </p:nvSpPr>
        <p:spPr>
          <a:xfrm>
            <a:off x="770261" y="1473225"/>
            <a:ext cx="10650878" cy="42646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113FF1-DFE8-495A-861C-9E7F33DA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56" y="1946353"/>
            <a:ext cx="3860301" cy="3318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71F4A-A885-A61F-50C5-219A0AA91EBE}"/>
              </a:ext>
            </a:extLst>
          </p:cNvPr>
          <p:cNvSpPr txBox="1"/>
          <p:nvPr/>
        </p:nvSpPr>
        <p:spPr>
          <a:xfrm>
            <a:off x="5508898" y="2131080"/>
            <a:ext cx="55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“20</a:t>
            </a:r>
            <a:r>
              <a:rPr lang="ko-KR" altLang="en-US" sz="1600" dirty="0"/>
              <a:t>명의 피험자 중 </a:t>
            </a:r>
            <a:r>
              <a:rPr lang="en-US" altLang="ko-KR" sz="1600" dirty="0"/>
              <a:t>15</a:t>
            </a:r>
            <a:r>
              <a:rPr lang="ko-KR" altLang="en-US" sz="1600" dirty="0"/>
              <a:t>명의 정상 피험자는 양 발의 압력차가 </a:t>
            </a:r>
            <a:r>
              <a:rPr lang="en-US" altLang="ko-KR" sz="1600" dirty="0"/>
              <a:t>30 </a:t>
            </a:r>
            <a:r>
              <a:rPr lang="ko-KR" altLang="en-US" sz="1600" dirty="0"/>
              <a:t>이하인데 반해</a:t>
            </a:r>
            <a:r>
              <a:rPr lang="en-US" altLang="ko-KR" sz="1600" dirty="0"/>
              <a:t>, </a:t>
            </a:r>
            <a:r>
              <a:rPr lang="ko-KR" altLang="en-US" sz="1600" dirty="0"/>
              <a:t>척추측만증을 앓고 있는 피험자는 양 발의 압력차가 </a:t>
            </a:r>
            <a:r>
              <a:rPr lang="en-US" altLang="ko-KR" sz="1600" dirty="0"/>
              <a:t>30</a:t>
            </a:r>
            <a:r>
              <a:rPr lang="ko-KR" altLang="en-US" sz="1600" dirty="0"/>
              <a:t>이상으로 나타난다</a:t>
            </a:r>
            <a:r>
              <a:rPr lang="en-US" altLang="ko-KR" sz="1600" dirty="0"/>
              <a:t>. “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800" dirty="0"/>
          </a:p>
          <a:p>
            <a:r>
              <a:rPr lang="en-US" altLang="ko-KR" sz="800" dirty="0"/>
              <a:t>1) </a:t>
            </a:r>
            <a:r>
              <a:rPr lang="ko-KR" altLang="en-US" sz="800" dirty="0"/>
              <a:t>홍주희</a:t>
            </a:r>
            <a:r>
              <a:rPr lang="en-US" altLang="ko-KR" sz="800" dirty="0"/>
              <a:t>,“</a:t>
            </a:r>
            <a:r>
              <a:rPr lang="ko-KR" altLang="en-US" sz="800" dirty="0"/>
              <a:t>인체 보행 시 양 발에 가해지는 압력분포를 통한 자세 뒤틀림 측정 및 분석</a:t>
            </a:r>
            <a:r>
              <a:rPr lang="en-US" altLang="ko-KR" sz="800" dirty="0"/>
              <a:t>“, </a:t>
            </a:r>
            <a:r>
              <a:rPr lang="ko-KR" altLang="en-US" sz="800" dirty="0"/>
              <a:t>전기학회논문집 </a:t>
            </a:r>
            <a:r>
              <a:rPr lang="en-US" altLang="ko-KR" sz="800" dirty="0"/>
              <a:t>2016 no.3(2016), pp. 487~492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F6AD08A-DB13-0CEF-8B01-82A1E8A09913}"/>
              </a:ext>
            </a:extLst>
          </p:cNvPr>
          <p:cNvSpPr/>
          <p:nvPr/>
        </p:nvSpPr>
        <p:spPr>
          <a:xfrm>
            <a:off x="8141261" y="3596474"/>
            <a:ext cx="323273" cy="3106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97694-741B-81BD-A9F0-3F5F68C82502}"/>
              </a:ext>
            </a:extLst>
          </p:cNvPr>
          <p:cNvSpPr txBox="1"/>
          <p:nvPr/>
        </p:nvSpPr>
        <p:spPr>
          <a:xfrm>
            <a:off x="6217417" y="4313811"/>
            <a:ext cx="4170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발에 가해지는 압력을 비교하여 </a:t>
            </a:r>
            <a:endParaRPr lang="en-US" altLang="ko-KR" dirty="0"/>
          </a:p>
          <a:p>
            <a:pPr algn="ctr"/>
            <a:r>
              <a:rPr lang="ko-KR" altLang="en-US" dirty="0"/>
              <a:t>척추측만증 추적관측에 활용할 수 있음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FD5B2A5-186A-443A-AA63-76E402A01A7C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6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4" name="CustomShape 3"/>
          <p:cNvSpPr/>
          <p:nvPr/>
        </p:nvSpPr>
        <p:spPr>
          <a:xfrm>
            <a:off x="0" y="142920"/>
            <a:ext cx="4022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lang="en-US" sz="32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Noto Sans CJK KR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48411740-514A-E974-D01A-B4434E4B1047}"/>
              </a:ext>
            </a:extLst>
          </p:cNvPr>
          <p:cNvSpPr/>
          <p:nvPr/>
        </p:nvSpPr>
        <p:spPr>
          <a:xfrm>
            <a:off x="770561" y="1005993"/>
            <a:ext cx="10650878" cy="34238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C03F21-D337-CAB9-5D51-CDC02A045F7B}"/>
              </a:ext>
            </a:extLst>
          </p:cNvPr>
          <p:cNvGrpSpPr/>
          <p:nvPr/>
        </p:nvGrpSpPr>
        <p:grpSpPr>
          <a:xfrm>
            <a:off x="1180325" y="1435007"/>
            <a:ext cx="4293720" cy="2583000"/>
            <a:chOff x="1027925" y="1583702"/>
            <a:chExt cx="4293720" cy="2583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DFCC46A-B821-D008-B8BB-8271174791D9}"/>
                </a:ext>
              </a:extLst>
            </p:cNvPr>
            <p:cNvGrpSpPr/>
            <p:nvPr/>
          </p:nvGrpSpPr>
          <p:grpSpPr>
            <a:xfrm>
              <a:off x="1027925" y="1583702"/>
              <a:ext cx="4293720" cy="2583000"/>
              <a:chOff x="863669" y="2804105"/>
              <a:chExt cx="4293720" cy="2583000"/>
            </a:xfrm>
          </p:grpSpPr>
          <p:pic>
            <p:nvPicPr>
              <p:cNvPr id="2" name="Picture 2" descr="발발">
                <a:extLst>
                  <a:ext uri="{FF2B5EF4-FFF2-40B4-BE49-F238E27FC236}">
                    <a16:creationId xmlns:a16="http://schemas.microsoft.com/office/drawing/2014/main" id="{59F94674-C9D7-90FF-E653-73C37FE7304D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863669" y="2804105"/>
                <a:ext cx="4293720" cy="2583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" name="CustomShape 5">
                <a:extLst>
                  <a:ext uri="{FF2B5EF4-FFF2-40B4-BE49-F238E27FC236}">
                    <a16:creationId xmlns:a16="http://schemas.microsoft.com/office/drawing/2014/main" id="{E20EF52B-03FB-86A9-FFC1-08EB2408542F}"/>
                  </a:ext>
                </a:extLst>
              </p:cNvPr>
              <p:cNvSpPr/>
              <p:nvPr/>
            </p:nvSpPr>
            <p:spPr>
              <a:xfrm>
                <a:off x="2355509" y="4495025"/>
                <a:ext cx="317880" cy="27828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7" name="CustomShape 6">
                <a:extLst>
                  <a:ext uri="{FF2B5EF4-FFF2-40B4-BE49-F238E27FC236}">
                    <a16:creationId xmlns:a16="http://schemas.microsoft.com/office/drawing/2014/main" id="{A7C26CF1-BF5B-0067-A42C-AA63A4A20E16}"/>
                  </a:ext>
                </a:extLst>
              </p:cNvPr>
              <p:cNvSpPr/>
              <p:nvPr/>
            </p:nvSpPr>
            <p:spPr>
              <a:xfrm>
                <a:off x="3323909" y="4497905"/>
                <a:ext cx="317880" cy="27828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pic>
            <p:nvPicPr>
              <p:cNvPr id="8" name="Picture 12">
                <a:extLst>
                  <a:ext uri="{FF2B5EF4-FFF2-40B4-BE49-F238E27FC236}">
                    <a16:creationId xmlns:a16="http://schemas.microsoft.com/office/drawing/2014/main" id="{786721C1-DAE4-0DEE-68C7-CB04236D5885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952409" y="4607721"/>
                <a:ext cx="730608" cy="6901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CustomShape 7">
                <a:extLst>
                  <a:ext uri="{FF2B5EF4-FFF2-40B4-BE49-F238E27FC236}">
                    <a16:creationId xmlns:a16="http://schemas.microsoft.com/office/drawing/2014/main" id="{4807CBBA-EA8E-5098-83AA-D1A47961DEEA}"/>
                  </a:ext>
                </a:extLst>
              </p:cNvPr>
              <p:cNvSpPr/>
              <p:nvPr/>
            </p:nvSpPr>
            <p:spPr>
              <a:xfrm flipV="1">
                <a:off x="1683017" y="4704506"/>
                <a:ext cx="672492" cy="687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0" name="CustomShape 8">
                <a:extLst>
                  <a:ext uri="{FF2B5EF4-FFF2-40B4-BE49-F238E27FC236}">
                    <a16:creationId xmlns:a16="http://schemas.microsoft.com/office/drawing/2014/main" id="{BFE3F391-543F-19E8-274A-CF9B2867A19D}"/>
                  </a:ext>
                </a:extLst>
              </p:cNvPr>
              <p:cNvSpPr/>
              <p:nvPr/>
            </p:nvSpPr>
            <p:spPr>
              <a:xfrm flipH="1">
                <a:off x="3641789" y="4611305"/>
                <a:ext cx="559691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9801081-4B62-8614-B6FE-EF2DC9B08FC2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4365736" y="3228659"/>
              <a:ext cx="814300" cy="64848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" name="CustomShape 4">
            <a:extLst>
              <a:ext uri="{FF2B5EF4-FFF2-40B4-BE49-F238E27FC236}">
                <a16:creationId xmlns:a16="http://schemas.microsoft.com/office/drawing/2014/main" id="{49109DA7-3FA2-7A6B-EA03-4D5DFD89C8CC}"/>
              </a:ext>
            </a:extLst>
          </p:cNvPr>
          <p:cNvSpPr/>
          <p:nvPr/>
        </p:nvSpPr>
        <p:spPr>
          <a:xfrm>
            <a:off x="770561" y="4709508"/>
            <a:ext cx="10650878" cy="141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C681A4-C1FD-9095-33F0-FF625E927EE5}"/>
              </a:ext>
            </a:extLst>
          </p:cNvPr>
          <p:cNvSpPr txBox="1"/>
          <p:nvPr/>
        </p:nvSpPr>
        <p:spPr>
          <a:xfrm>
            <a:off x="1634369" y="4967082"/>
            <a:ext cx="8906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양 발에 가해지는 압력을 측정하고 정량적인 데이터를 연속적으로 확인할 수 있음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연속적인 관측자료를 통해 척추측만증을 조기 검진하고 효율적으로 관리할 수 있음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6E4322-322E-3CA8-AF03-6F226CEBB711}"/>
              </a:ext>
            </a:extLst>
          </p:cNvPr>
          <p:cNvSpPr txBox="1"/>
          <p:nvPr/>
        </p:nvSpPr>
        <p:spPr>
          <a:xfrm>
            <a:off x="5727842" y="1941677"/>
            <a:ext cx="56935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altLang="en-US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보행이 진행 될 때 발바닥이 체중을 지지하는 면적은 </a:t>
            </a:r>
            <a:endParaRPr lang="en-US" altLang="ko-KR" sz="1600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altLang="en-US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엄지발가락</a:t>
            </a:r>
            <a:r>
              <a:rPr lang="en-US" altLang="ko-KR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 발 볼</a:t>
            </a:r>
            <a:r>
              <a:rPr lang="en-US" altLang="ko-KR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발 날</a:t>
            </a:r>
            <a:r>
              <a:rPr lang="en-US" altLang="ko-KR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뒤꿈치가 제일 넓음 </a:t>
            </a:r>
            <a:endParaRPr lang="en-US" altLang="ko-KR" sz="1600" b="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1600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altLang="ko-KR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하중이 가장 많이 집중되는 발 </a:t>
            </a:r>
            <a:r>
              <a:rPr lang="ko-KR" altLang="en-US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뒤</a:t>
            </a:r>
            <a:r>
              <a:rPr lang="ko-KR" altLang="ko-KR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꿈치에 압력장치를 부착</a:t>
            </a:r>
            <a:endParaRPr lang="en-US" altLang="ko-KR" sz="1600" b="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1600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altLang="en-US" sz="1600" spc="-1" dirty="0">
                <a:solidFill>
                  <a:srgbClr val="000000"/>
                </a:solidFill>
                <a:latin typeface="맑은 고딕"/>
                <a:ea typeface="맑은 고딕"/>
              </a:rPr>
              <a:t>부착한 압력장치에 측정되는 </a:t>
            </a:r>
            <a:r>
              <a:rPr lang="ko-KR" altLang="ko-KR" sz="16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양 발의 압력을 측정 </a:t>
            </a:r>
            <a:endParaRPr lang="en-US" altLang="ko-KR" sz="16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09911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3D43236-3AE6-4631-9C5C-37EE47A3448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7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7167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26A51F90-C849-27C7-1174-BB6AD0018855}"/>
              </a:ext>
            </a:extLst>
          </p:cNvPr>
          <p:cNvSpPr/>
          <p:nvPr/>
        </p:nvSpPr>
        <p:spPr>
          <a:xfrm>
            <a:off x="519607" y="1008946"/>
            <a:ext cx="5295383" cy="57061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0EED0-54C3-A851-9015-3077243688F3}"/>
              </a:ext>
            </a:extLst>
          </p:cNvPr>
          <p:cNvSpPr txBox="1"/>
          <p:nvPr/>
        </p:nvSpPr>
        <p:spPr>
          <a:xfrm>
            <a:off x="1490615" y="1273651"/>
            <a:ext cx="327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족저압 측정 시스템의 현황 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248417D2-DCF7-6B28-4834-E6F2537A0F47}"/>
              </a:ext>
            </a:extLst>
          </p:cNvPr>
          <p:cNvSpPr/>
          <p:nvPr/>
        </p:nvSpPr>
        <p:spPr>
          <a:xfrm>
            <a:off x="6258085" y="1008946"/>
            <a:ext cx="5452402" cy="57061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DE5FD-C3A6-ED9B-E3A8-7E79209D580A}"/>
              </a:ext>
            </a:extLst>
          </p:cNvPr>
          <p:cNvSpPr txBox="1"/>
          <p:nvPr/>
        </p:nvSpPr>
        <p:spPr>
          <a:xfrm>
            <a:off x="795551" y="2274838"/>
            <a:ext cx="45338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동적</a:t>
            </a:r>
            <a:r>
              <a:rPr lang="en-US" altLang="ko-KR" dirty="0"/>
              <a:t>·</a:t>
            </a:r>
            <a:r>
              <a:rPr lang="ko-KR" altLang="en-US" dirty="0"/>
              <a:t>정적 족저압 측정을 통한 근골격계 질환 예측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족저압 분포 현황</a:t>
            </a:r>
            <a:r>
              <a:rPr lang="en-US" altLang="ko-KR" dirty="0"/>
              <a:t>, </a:t>
            </a:r>
            <a:r>
              <a:rPr lang="ko-KR" altLang="en-US" dirty="0"/>
              <a:t>압력 중심</a:t>
            </a:r>
            <a:r>
              <a:rPr lang="en-US" altLang="ko-KR" dirty="0"/>
              <a:t>, </a:t>
            </a:r>
            <a:r>
              <a:rPr lang="ko-KR" altLang="en-US" dirty="0"/>
              <a:t>보행 간격 등 보행 분석을 통한 관측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족저압 측정 데이터를 기반으로 </a:t>
            </a:r>
            <a:br>
              <a:rPr lang="en-US" altLang="ko-KR" dirty="0"/>
            </a:br>
            <a:r>
              <a:rPr lang="ko-KR" altLang="en-US" dirty="0"/>
              <a:t>정상군</a:t>
            </a:r>
            <a:r>
              <a:rPr lang="en-US" altLang="ko-KR" dirty="0"/>
              <a:t>/</a:t>
            </a:r>
            <a:r>
              <a:rPr lang="ko-KR" altLang="en-US" dirty="0"/>
              <a:t>환자군 분류 모델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8A17F0-C87C-5531-2817-62D3823E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188" y="1689395"/>
            <a:ext cx="4010836" cy="1767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4250CD-838D-C678-80E5-F1802A487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88" y="4374090"/>
            <a:ext cx="3901247" cy="1914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56074D-2486-3F63-C8E4-CF9E09975FEC}"/>
              </a:ext>
            </a:extLst>
          </p:cNvPr>
          <p:cNvSpPr txBox="1"/>
          <p:nvPr/>
        </p:nvSpPr>
        <p:spPr>
          <a:xfrm>
            <a:off x="7806221" y="1224829"/>
            <a:ext cx="235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Exbody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Gait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Analyzer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67FFC-EFC1-6A27-3FE0-0CE98ED54E56}"/>
              </a:ext>
            </a:extLst>
          </p:cNvPr>
          <p:cNvSpPr txBox="1"/>
          <p:nvPr/>
        </p:nvSpPr>
        <p:spPr>
          <a:xfrm>
            <a:off x="7852666" y="3798777"/>
            <a:ext cx="217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Ghi Well Balance Fit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3D43236-3AE6-4631-9C5C-37EE47A3448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8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7167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8E16EBE1-95D7-2A79-0124-512B1B5AC9CD}"/>
              </a:ext>
            </a:extLst>
          </p:cNvPr>
          <p:cNvSpPr/>
          <p:nvPr/>
        </p:nvSpPr>
        <p:spPr>
          <a:xfrm>
            <a:off x="1471512" y="1302403"/>
            <a:ext cx="9248978" cy="15978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82BA9-8F78-E521-4DD6-5E36BB7671E0}"/>
              </a:ext>
            </a:extLst>
          </p:cNvPr>
          <p:cNvSpPr txBox="1"/>
          <p:nvPr/>
        </p:nvSpPr>
        <p:spPr>
          <a:xfrm>
            <a:off x="4661389" y="822846"/>
            <a:ext cx="2868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Exbody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Gait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Analyzer</a:t>
            </a:r>
          </a:p>
        </p:txBody>
      </p:sp>
      <p:pic>
        <p:nvPicPr>
          <p:cNvPr id="1032" name="Picture 8" descr="엑스바디 보행 분석 6100 RMT 1">
            <a:extLst>
              <a:ext uri="{FF2B5EF4-FFF2-40B4-BE49-F238E27FC236}">
                <a16:creationId xmlns:a16="http://schemas.microsoft.com/office/drawing/2014/main" id="{879321B5-7E9C-FFD7-2C71-48F5972D4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11" y="1412086"/>
            <a:ext cx="2462306" cy="14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3FFB4-080B-B72D-DA17-86CCF4DE2FE6}"/>
              </a:ext>
            </a:extLst>
          </p:cNvPr>
          <p:cNvSpPr txBox="1"/>
          <p:nvPr/>
        </p:nvSpPr>
        <p:spPr>
          <a:xfrm>
            <a:off x="4716720" y="1911218"/>
            <a:ext cx="461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동적</a:t>
            </a:r>
            <a:r>
              <a:rPr lang="en-US" altLang="ko-KR" dirty="0"/>
              <a:t>·</a:t>
            </a:r>
            <a:r>
              <a:rPr lang="ko-KR" altLang="en-US" dirty="0"/>
              <a:t>정적 족저압 측정 방식 이용</a:t>
            </a:r>
            <a:r>
              <a:rPr lang="en-US" altLang="ko-KR" dirty="0"/>
              <a:t>(</a:t>
            </a:r>
            <a:r>
              <a:rPr lang="ko-KR" altLang="en-US" dirty="0"/>
              <a:t>패드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724DB0AC-EAA3-8B91-3A2B-B4A666B7CC2A}"/>
              </a:ext>
            </a:extLst>
          </p:cNvPr>
          <p:cNvSpPr/>
          <p:nvPr/>
        </p:nvSpPr>
        <p:spPr>
          <a:xfrm>
            <a:off x="1471512" y="3056489"/>
            <a:ext cx="9248978" cy="15978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엑스바디 동적족저압 측정 분석 GA 6">
            <a:extLst>
              <a:ext uri="{FF2B5EF4-FFF2-40B4-BE49-F238E27FC236}">
                <a16:creationId xmlns:a16="http://schemas.microsoft.com/office/drawing/2014/main" id="{12CD4E7C-131B-41D2-CEF8-D1A4FEB6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71" y="3194907"/>
            <a:ext cx="1824010" cy="132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4">
            <a:extLst>
              <a:ext uri="{FF2B5EF4-FFF2-40B4-BE49-F238E27FC236}">
                <a16:creationId xmlns:a16="http://schemas.microsoft.com/office/drawing/2014/main" id="{4C02D385-622D-D0D6-BF80-A60685C90F32}"/>
              </a:ext>
            </a:extLst>
          </p:cNvPr>
          <p:cNvSpPr/>
          <p:nvPr/>
        </p:nvSpPr>
        <p:spPr>
          <a:xfrm>
            <a:off x="1471210" y="4872950"/>
            <a:ext cx="9248978" cy="15978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 descr="엑스바디 동적족저압 측정 분석 GA 7">
            <a:extLst>
              <a:ext uri="{FF2B5EF4-FFF2-40B4-BE49-F238E27FC236}">
                <a16:creationId xmlns:a16="http://schemas.microsoft.com/office/drawing/2014/main" id="{005B3851-AB3E-4703-FE15-7C5530385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72" y="4960658"/>
            <a:ext cx="1824010" cy="136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E8FCEA-0453-803E-9438-6522E1313D3C}"/>
              </a:ext>
            </a:extLst>
          </p:cNvPr>
          <p:cNvSpPr txBox="1"/>
          <p:nvPr/>
        </p:nvSpPr>
        <p:spPr>
          <a:xfrm>
            <a:off x="4716720" y="5370931"/>
            <a:ext cx="356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 </a:t>
            </a:r>
            <a:r>
              <a:rPr lang="ko-KR" altLang="en-US" dirty="0"/>
              <a:t>분석 결과 시각화 리포트제시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5857F-CF30-6F32-BF04-88EEF62FBD21}"/>
              </a:ext>
            </a:extLst>
          </p:cNvPr>
          <p:cNvSpPr txBox="1"/>
          <p:nvPr/>
        </p:nvSpPr>
        <p:spPr>
          <a:xfrm>
            <a:off x="4716720" y="3170237"/>
            <a:ext cx="55302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동적</a:t>
            </a:r>
            <a:r>
              <a:rPr lang="en-US" altLang="ko-KR" dirty="0"/>
              <a:t>·</a:t>
            </a:r>
            <a:r>
              <a:rPr lang="ko-KR" altLang="en-US" dirty="0"/>
              <a:t>정적 족저압 측정을 통한 근골격계 질환 예측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관절염</a:t>
            </a:r>
            <a:r>
              <a:rPr lang="en-US" altLang="ko-KR" sz="1600" dirty="0"/>
              <a:t> ·</a:t>
            </a:r>
            <a:r>
              <a:rPr lang="ko-KR" altLang="en-US" sz="1600" dirty="0"/>
              <a:t>당노병에 기인한 족부변형 검사 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근골격계 질환 검사 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이상보행 예측 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10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3D43236-3AE6-4631-9C5C-37EE47A3448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9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7167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2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lang="en-US" sz="3200" b="0" strike="noStrike" spc="-1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Noto Sans CJK KR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8E16EBE1-95D7-2A79-0124-512B1B5AC9CD}"/>
              </a:ext>
            </a:extLst>
          </p:cNvPr>
          <p:cNvSpPr/>
          <p:nvPr/>
        </p:nvSpPr>
        <p:spPr>
          <a:xfrm>
            <a:off x="942109" y="1302403"/>
            <a:ext cx="10326255" cy="1911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82BA9-8F78-E521-4DD6-5E36BB7671E0}"/>
              </a:ext>
            </a:extLst>
          </p:cNvPr>
          <p:cNvSpPr txBox="1"/>
          <p:nvPr/>
        </p:nvSpPr>
        <p:spPr>
          <a:xfrm>
            <a:off x="5438430" y="786716"/>
            <a:ext cx="1314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Dynafoot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3FFB4-080B-B72D-DA17-86CCF4DE2FE6}"/>
              </a:ext>
            </a:extLst>
          </p:cNvPr>
          <p:cNvSpPr txBox="1"/>
          <p:nvPr/>
        </p:nvSpPr>
        <p:spPr>
          <a:xfrm>
            <a:off x="4716720" y="1975870"/>
            <a:ext cx="461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동적</a:t>
            </a:r>
            <a:r>
              <a:rPr lang="en-US" altLang="ko-KR" dirty="0"/>
              <a:t>·</a:t>
            </a:r>
            <a:r>
              <a:rPr lang="ko-KR" altLang="en-US" dirty="0"/>
              <a:t>정적 족저압 측정 방식 이용</a:t>
            </a:r>
            <a:r>
              <a:rPr lang="en-US" altLang="ko-KR" dirty="0"/>
              <a:t>(</a:t>
            </a:r>
            <a:r>
              <a:rPr lang="ko-KR" altLang="en-US" dirty="0"/>
              <a:t>인솔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4C02D385-622D-D0D6-BF80-A60685C90F32}"/>
              </a:ext>
            </a:extLst>
          </p:cNvPr>
          <p:cNvSpPr/>
          <p:nvPr/>
        </p:nvSpPr>
        <p:spPr>
          <a:xfrm>
            <a:off x="942108" y="3429000"/>
            <a:ext cx="10326255" cy="31195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CEA-0453-803E-9438-6522E1313D3C}"/>
              </a:ext>
            </a:extLst>
          </p:cNvPr>
          <p:cNvSpPr txBox="1"/>
          <p:nvPr/>
        </p:nvSpPr>
        <p:spPr>
          <a:xfrm>
            <a:off x="4716719" y="3773258"/>
            <a:ext cx="55079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분석 결과 시각화 리포트제시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동적 보행 분석</a:t>
            </a:r>
            <a:r>
              <a:rPr lang="en-US" altLang="ko-KR" sz="1600" dirty="0"/>
              <a:t> :</a:t>
            </a:r>
            <a:r>
              <a:rPr lang="ko-KR" altLang="en-US" sz="1600" dirty="0"/>
              <a:t> 자유로운 행동 패턴에서 측정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분석 항목 </a:t>
            </a:r>
            <a:r>
              <a:rPr lang="en-US" altLang="ko-KR" sz="1600" dirty="0"/>
              <a:t>: </a:t>
            </a:r>
            <a:r>
              <a:rPr lang="ko-KR" altLang="en-US" sz="1600" dirty="0"/>
              <a:t>압력 분포 및 보행분석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측정 척도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Mean/Max/Local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Distance, Duration, Step length, Velocity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2D/3D Pressure Display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0EEBFC-0E43-B6C7-C708-9E258BBF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47" y="1565410"/>
            <a:ext cx="2634726" cy="132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550252-07BD-E78F-ED8F-5C9B952B4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47" y="4063239"/>
            <a:ext cx="2634726" cy="16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2429</TotalTime>
  <Words>1341</Words>
  <Application>Microsoft Office PowerPoint</Application>
  <PresentationFormat>와이드스크린</PresentationFormat>
  <Paragraphs>219</Paragraphs>
  <Slides>21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Noto Sans CJK KR</vt:lpstr>
      <vt:lpstr>Noto Sans KR</vt:lpstr>
      <vt:lpstr>Noto Serif CJK KR</vt:lpstr>
      <vt:lpstr>맑은 고딕</vt:lpstr>
      <vt:lpstr>Arial</vt:lpstr>
      <vt:lpstr>Cambria Math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SeokGyu</dc:creator>
  <dc:description/>
  <cp:lastModifiedBy>SeokGyu</cp:lastModifiedBy>
  <cp:revision>159</cp:revision>
  <dcterms:created xsi:type="dcterms:W3CDTF">2022-09-29T12:26:33Z</dcterms:created>
  <dcterms:modified xsi:type="dcterms:W3CDTF">2022-10-10T10:47:27Z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15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